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77" r:id="rId6"/>
    <p:sldId id="324" r:id="rId7"/>
    <p:sldId id="325" r:id="rId8"/>
    <p:sldId id="327" r:id="rId9"/>
    <p:sldId id="341" r:id="rId10"/>
    <p:sldId id="342" r:id="rId11"/>
    <p:sldId id="300" r:id="rId12"/>
    <p:sldId id="326" r:id="rId13"/>
    <p:sldId id="340" r:id="rId14"/>
    <p:sldId id="343" r:id="rId15"/>
    <p:sldId id="344" r:id="rId16"/>
    <p:sldId id="328" r:id="rId17"/>
    <p:sldId id="345" r:id="rId18"/>
    <p:sldId id="346" r:id="rId19"/>
    <p:sldId id="347" r:id="rId20"/>
    <p:sldId id="298" r:id="rId21"/>
    <p:sldId id="348" r:id="rId22"/>
    <p:sldId id="334" r:id="rId23"/>
    <p:sldId id="294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344"/>
    <a:srgbClr val="FBE3D9"/>
    <a:srgbClr val="F8CCBA"/>
    <a:srgbClr val="E6541A"/>
    <a:srgbClr val="CCFCCC"/>
    <a:srgbClr val="95F9AD"/>
    <a:srgbClr val="F1F2F3"/>
    <a:srgbClr val="F7A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4C159-D867-4DCC-B4EE-BBBB84ABDEAA}" v="9" dt="2023-09-01T07:59:44.4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94711" autoAdjust="0"/>
  </p:normalViewPr>
  <p:slideViewPr>
    <p:cSldViewPr>
      <p:cViewPr varScale="1">
        <p:scale>
          <a:sx n="59" d="100"/>
          <a:sy n="59" d="100"/>
        </p:scale>
        <p:origin x="99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, Paul Pandy (Cognizant)" userId="869d6294-a423-42cc-95cf-2df278bda6c0" providerId="ADAL" clId="{DAD4C159-D867-4DCC-B4EE-BBBB84ABDEAA}"/>
    <pc:docChg chg="undo custSel addSld delSld modSld sldOrd">
      <pc:chgData name="P, Paul Pandy (Cognizant)" userId="869d6294-a423-42cc-95cf-2df278bda6c0" providerId="ADAL" clId="{DAD4C159-D867-4DCC-B4EE-BBBB84ABDEAA}" dt="2023-09-01T10:59:26.125" v="761" actId="20577"/>
      <pc:docMkLst>
        <pc:docMk/>
      </pc:docMkLst>
      <pc:sldChg chg="modSp mod">
        <pc:chgData name="P, Paul Pandy (Cognizant)" userId="869d6294-a423-42cc-95cf-2df278bda6c0" providerId="ADAL" clId="{DAD4C159-D867-4DCC-B4EE-BBBB84ABDEAA}" dt="2023-09-01T10:59:26.125" v="761" actId="20577"/>
        <pc:sldMkLst>
          <pc:docMk/>
          <pc:sldMk cId="253304960" sldId="257"/>
        </pc:sldMkLst>
        <pc:spChg chg="mod">
          <ac:chgData name="P, Paul Pandy (Cognizant)" userId="869d6294-a423-42cc-95cf-2df278bda6c0" providerId="ADAL" clId="{DAD4C159-D867-4DCC-B4EE-BBBB84ABDEAA}" dt="2023-09-01T10:59:26.125" v="761" actId="20577"/>
          <ac:spMkLst>
            <pc:docMk/>
            <pc:sldMk cId="253304960" sldId="257"/>
            <ac:spMk id="2" creationId="{00000000-0000-0000-0000-000000000000}"/>
          </ac:spMkLst>
        </pc:spChg>
      </pc:sldChg>
      <pc:sldChg chg="addSp delSp modSp mod">
        <pc:chgData name="P, Paul Pandy (Cognizant)" userId="869d6294-a423-42cc-95cf-2df278bda6c0" providerId="ADAL" clId="{DAD4C159-D867-4DCC-B4EE-BBBB84ABDEAA}" dt="2023-08-29T14:18:19.838" v="62" actId="20577"/>
        <pc:sldMkLst>
          <pc:docMk/>
          <pc:sldMk cId="3227868327" sldId="277"/>
        </pc:sldMkLst>
        <pc:spChg chg="add del mod">
          <ac:chgData name="P, Paul Pandy (Cognizant)" userId="869d6294-a423-42cc-95cf-2df278bda6c0" providerId="ADAL" clId="{DAD4C159-D867-4DCC-B4EE-BBBB84ABDEAA}" dt="2023-08-29T14:16:48.841" v="9"/>
          <ac:spMkLst>
            <pc:docMk/>
            <pc:sldMk cId="3227868327" sldId="277"/>
            <ac:spMk id="4" creationId="{1042EE33-A8D6-057E-3D4E-589560E3741D}"/>
          </ac:spMkLst>
        </pc:spChg>
        <pc:spChg chg="add del mod">
          <ac:chgData name="P, Paul Pandy (Cognizant)" userId="869d6294-a423-42cc-95cf-2df278bda6c0" providerId="ADAL" clId="{DAD4C159-D867-4DCC-B4EE-BBBB84ABDEAA}" dt="2023-08-29T14:18:19.838" v="62" actId="20577"/>
          <ac:spMkLst>
            <pc:docMk/>
            <pc:sldMk cId="3227868327" sldId="277"/>
            <ac:spMk id="5" creationId="{00000000-0000-0000-0000-000000000000}"/>
          </ac:spMkLst>
        </pc:spChg>
        <pc:spChg chg="add del mod">
          <ac:chgData name="P, Paul Pandy (Cognizant)" userId="869d6294-a423-42cc-95cf-2df278bda6c0" providerId="ADAL" clId="{DAD4C159-D867-4DCC-B4EE-BBBB84ABDEAA}" dt="2023-08-29T14:17:11.008" v="14"/>
          <ac:spMkLst>
            <pc:docMk/>
            <pc:sldMk cId="3227868327" sldId="277"/>
            <ac:spMk id="7" creationId="{FC2A3195-6382-4AD2-606D-78CDBBBF40E6}"/>
          </ac:spMkLst>
        </pc:spChg>
        <pc:graphicFrameChg chg="add del mod">
          <ac:chgData name="P, Paul Pandy (Cognizant)" userId="869d6294-a423-42cc-95cf-2df278bda6c0" providerId="ADAL" clId="{DAD4C159-D867-4DCC-B4EE-BBBB84ABDEAA}" dt="2023-08-29T14:16:48.841" v="9"/>
          <ac:graphicFrameMkLst>
            <pc:docMk/>
            <pc:sldMk cId="3227868327" sldId="277"/>
            <ac:graphicFrameMk id="3" creationId="{2F85AF20-7807-C3CD-C31B-B46ACCCAC8FA}"/>
          </ac:graphicFrameMkLst>
        </pc:graphicFrameChg>
        <pc:graphicFrameChg chg="add del mod">
          <ac:chgData name="P, Paul Pandy (Cognizant)" userId="869d6294-a423-42cc-95cf-2df278bda6c0" providerId="ADAL" clId="{DAD4C159-D867-4DCC-B4EE-BBBB84ABDEAA}" dt="2023-08-29T14:17:11.008" v="14"/>
          <ac:graphicFrameMkLst>
            <pc:docMk/>
            <pc:sldMk cId="3227868327" sldId="277"/>
            <ac:graphicFrameMk id="6" creationId="{1234E566-D6C2-D43F-A813-1B727C09F036}"/>
          </ac:graphicFrameMkLst>
        </pc:graphicFrameChg>
      </pc:sldChg>
      <pc:sldChg chg="del">
        <pc:chgData name="P, Paul Pandy (Cognizant)" userId="869d6294-a423-42cc-95cf-2df278bda6c0" providerId="ADAL" clId="{DAD4C159-D867-4DCC-B4EE-BBBB84ABDEAA}" dt="2023-09-01T06:43:09.667" v="338" actId="47"/>
        <pc:sldMkLst>
          <pc:docMk/>
          <pc:sldMk cId="2166397742" sldId="292"/>
        </pc:sldMkLst>
      </pc:sldChg>
      <pc:sldChg chg="modSp add del mod">
        <pc:chgData name="P, Paul Pandy (Cognizant)" userId="869d6294-a423-42cc-95cf-2df278bda6c0" providerId="ADAL" clId="{DAD4C159-D867-4DCC-B4EE-BBBB84ABDEAA}" dt="2023-09-01T08:44:48.997" v="753" actId="20577"/>
        <pc:sldMkLst>
          <pc:docMk/>
          <pc:sldMk cId="1560251364" sldId="298"/>
        </pc:sldMkLst>
        <pc:spChg chg="mod">
          <ac:chgData name="P, Paul Pandy (Cognizant)" userId="869d6294-a423-42cc-95cf-2df278bda6c0" providerId="ADAL" clId="{DAD4C159-D867-4DCC-B4EE-BBBB84ABDEAA}" dt="2023-09-01T08:44:48.997" v="753" actId="20577"/>
          <ac:spMkLst>
            <pc:docMk/>
            <pc:sldMk cId="1560251364" sldId="298"/>
            <ac:spMk id="5" creationId="{00000000-0000-0000-0000-000000000000}"/>
          </ac:spMkLst>
        </pc:spChg>
      </pc:sldChg>
      <pc:sldChg chg="addSp delSp modSp mod">
        <pc:chgData name="P, Paul Pandy (Cognizant)" userId="869d6294-a423-42cc-95cf-2df278bda6c0" providerId="ADAL" clId="{DAD4C159-D867-4DCC-B4EE-BBBB84ABDEAA}" dt="2023-09-01T08:43:51.240" v="728" actId="478"/>
        <pc:sldMkLst>
          <pc:docMk/>
          <pc:sldMk cId="1009030895" sldId="300"/>
        </pc:sldMkLst>
        <pc:spChg chg="del mod">
          <ac:chgData name="P, Paul Pandy (Cognizant)" userId="869d6294-a423-42cc-95cf-2df278bda6c0" providerId="ADAL" clId="{DAD4C159-D867-4DCC-B4EE-BBBB84ABDEAA}" dt="2023-09-01T08:06:12.764" v="724" actId="478"/>
          <ac:spMkLst>
            <pc:docMk/>
            <pc:sldMk cId="1009030895" sldId="300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DAD4C159-D867-4DCC-B4EE-BBBB84ABDEAA}" dt="2023-09-01T08:43:51.240" v="728" actId="478"/>
          <ac:spMkLst>
            <pc:docMk/>
            <pc:sldMk cId="1009030895" sldId="300"/>
            <ac:spMk id="6" creationId="{47ED3D57-6C89-C800-1DA4-AC4196CE0A81}"/>
          </ac:spMkLst>
        </pc:spChg>
        <pc:spChg chg="add del mod">
          <ac:chgData name="P, Paul Pandy (Cognizant)" userId="869d6294-a423-42cc-95cf-2df278bda6c0" providerId="ADAL" clId="{DAD4C159-D867-4DCC-B4EE-BBBB84ABDEAA}" dt="2023-09-01T08:06:18.241" v="725" actId="478"/>
          <ac:spMkLst>
            <pc:docMk/>
            <pc:sldMk cId="1009030895" sldId="300"/>
            <ac:spMk id="13" creationId="{9D64DE16-670C-7A90-CFCE-086383497295}"/>
          </ac:spMkLst>
        </pc:spChg>
        <pc:picChg chg="del">
          <ac:chgData name="P, Paul Pandy (Cognizant)" userId="869d6294-a423-42cc-95cf-2df278bda6c0" providerId="ADAL" clId="{DAD4C159-D867-4DCC-B4EE-BBBB84ABDEAA}" dt="2023-09-01T06:22:44.405" v="202" actId="478"/>
          <ac:picMkLst>
            <pc:docMk/>
            <pc:sldMk cId="1009030895" sldId="300"/>
            <ac:picMk id="4" creationId="{8533F68B-E0B6-E2BF-ED83-AB107F3E2189}"/>
          </ac:picMkLst>
        </pc:picChg>
        <pc:picChg chg="add del">
          <ac:chgData name="P, Paul Pandy (Cognizant)" userId="869d6294-a423-42cc-95cf-2df278bda6c0" providerId="ADAL" clId="{DAD4C159-D867-4DCC-B4EE-BBBB84ABDEAA}" dt="2023-09-01T06:23:04.422" v="206" actId="22"/>
          <ac:picMkLst>
            <pc:docMk/>
            <pc:sldMk cId="1009030895" sldId="300"/>
            <ac:picMk id="7" creationId="{CFCF9229-7FC2-BAEC-84F6-20A804B932CD}"/>
          </ac:picMkLst>
        </pc:picChg>
        <pc:picChg chg="del">
          <ac:chgData name="P, Paul Pandy (Cognizant)" userId="869d6294-a423-42cc-95cf-2df278bda6c0" providerId="ADAL" clId="{DAD4C159-D867-4DCC-B4EE-BBBB84ABDEAA}" dt="2023-09-01T06:22:47.223" v="204" actId="478"/>
          <ac:picMkLst>
            <pc:docMk/>
            <pc:sldMk cId="1009030895" sldId="300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DAD4C159-D867-4DCC-B4EE-BBBB84ABDEAA}" dt="2023-09-01T06:22:45.838" v="203" actId="478"/>
          <ac:picMkLst>
            <pc:docMk/>
            <pc:sldMk cId="1009030895" sldId="300"/>
            <ac:picMk id="10" creationId="{AA5FA804-6347-9B43-B9F4-250800D81248}"/>
          </ac:picMkLst>
        </pc:picChg>
        <pc:picChg chg="add">
          <ac:chgData name="P, Paul Pandy (Cognizant)" userId="869d6294-a423-42cc-95cf-2df278bda6c0" providerId="ADAL" clId="{DAD4C159-D867-4DCC-B4EE-BBBB84ABDEAA}" dt="2023-09-01T06:23:09.536" v="207" actId="22"/>
          <ac:picMkLst>
            <pc:docMk/>
            <pc:sldMk cId="1009030895" sldId="300"/>
            <ac:picMk id="11" creationId="{F6D59F74-80CB-3481-40F7-0595E04F5676}"/>
          </ac:picMkLst>
        </pc:picChg>
      </pc:sldChg>
      <pc:sldChg chg="del">
        <pc:chgData name="P, Paul Pandy (Cognizant)" userId="869d6294-a423-42cc-95cf-2df278bda6c0" providerId="ADAL" clId="{DAD4C159-D867-4DCC-B4EE-BBBB84ABDEAA}" dt="2023-09-01T06:43:13.704" v="340" actId="47"/>
        <pc:sldMkLst>
          <pc:docMk/>
          <pc:sldMk cId="3580914173" sldId="315"/>
        </pc:sldMkLst>
      </pc:sldChg>
      <pc:sldChg chg="del">
        <pc:chgData name="P, Paul Pandy (Cognizant)" userId="869d6294-a423-42cc-95cf-2df278bda6c0" providerId="ADAL" clId="{DAD4C159-D867-4DCC-B4EE-BBBB84ABDEAA}" dt="2023-09-01T06:43:07.669" v="336" actId="47"/>
        <pc:sldMkLst>
          <pc:docMk/>
          <pc:sldMk cId="3932167320" sldId="323"/>
        </pc:sldMkLst>
      </pc:sldChg>
      <pc:sldChg chg="addSp delSp modSp mod">
        <pc:chgData name="P, Paul Pandy (Cognizant)" userId="869d6294-a423-42cc-95cf-2df278bda6c0" providerId="ADAL" clId="{DAD4C159-D867-4DCC-B4EE-BBBB84ABDEAA}" dt="2023-08-29T19:57:29.457" v="112" actId="1076"/>
        <pc:sldMkLst>
          <pc:docMk/>
          <pc:sldMk cId="486474874" sldId="324"/>
        </pc:sldMkLst>
        <pc:spChg chg="mod">
          <ac:chgData name="P, Paul Pandy (Cognizant)" userId="869d6294-a423-42cc-95cf-2df278bda6c0" providerId="ADAL" clId="{DAD4C159-D867-4DCC-B4EE-BBBB84ABDEAA}" dt="2023-08-29T19:56:28.719" v="108" actId="20577"/>
          <ac:spMkLst>
            <pc:docMk/>
            <pc:sldMk cId="486474874" sldId="324"/>
            <ac:spMk id="2" creationId="{00000000-0000-0000-0000-000000000000}"/>
          </ac:spMkLst>
        </pc:spChg>
        <pc:spChg chg="del mod">
          <ac:chgData name="P, Paul Pandy (Cognizant)" userId="869d6294-a423-42cc-95cf-2df278bda6c0" providerId="ADAL" clId="{DAD4C159-D867-4DCC-B4EE-BBBB84ABDEAA}" dt="2023-08-29T19:56:35.786" v="110" actId="478"/>
          <ac:spMkLst>
            <pc:docMk/>
            <pc:sldMk cId="486474874" sldId="324"/>
            <ac:spMk id="11" creationId="{B4FD7C0F-1163-6AE5-AAC7-4493D046DF07}"/>
          </ac:spMkLst>
        </pc:spChg>
        <pc:picChg chg="add mod">
          <ac:chgData name="P, Paul Pandy (Cognizant)" userId="869d6294-a423-42cc-95cf-2df278bda6c0" providerId="ADAL" clId="{DAD4C159-D867-4DCC-B4EE-BBBB84ABDEAA}" dt="2023-08-29T19:56:14.617" v="66" actId="1076"/>
          <ac:picMkLst>
            <pc:docMk/>
            <pc:sldMk cId="486474874" sldId="324"/>
            <ac:picMk id="4" creationId="{4BD06E27-C412-EA10-3491-D808D808E60F}"/>
          </ac:picMkLst>
        </pc:picChg>
        <pc:picChg chg="add mod">
          <ac:chgData name="P, Paul Pandy (Cognizant)" userId="869d6294-a423-42cc-95cf-2df278bda6c0" providerId="ADAL" clId="{DAD4C159-D867-4DCC-B4EE-BBBB84ABDEAA}" dt="2023-08-29T19:57:29.457" v="112" actId="1076"/>
          <ac:picMkLst>
            <pc:docMk/>
            <pc:sldMk cId="486474874" sldId="324"/>
            <ac:picMk id="6" creationId="{8D08FACC-24B6-58EA-D3C4-CF0C2140EF72}"/>
          </ac:picMkLst>
        </pc:picChg>
        <pc:picChg chg="del">
          <ac:chgData name="P, Paul Pandy (Cognizant)" userId="869d6294-a423-42cc-95cf-2df278bda6c0" providerId="ADAL" clId="{DAD4C159-D867-4DCC-B4EE-BBBB84ABDEAA}" dt="2023-08-29T19:56:09.756" v="63" actId="478"/>
          <ac:picMkLst>
            <pc:docMk/>
            <pc:sldMk cId="486474874" sldId="324"/>
            <ac:picMk id="7" creationId="{A7A5BC97-0FB3-3409-4A3C-2DE8681D68E6}"/>
          </ac:picMkLst>
        </pc:picChg>
        <pc:picChg chg="del">
          <ac:chgData name="P, Paul Pandy (Cognizant)" userId="869d6294-a423-42cc-95cf-2df278bda6c0" providerId="ADAL" clId="{DAD4C159-D867-4DCC-B4EE-BBBB84ABDEAA}" dt="2023-08-29T19:56:11.614" v="64" actId="478"/>
          <ac:picMkLst>
            <pc:docMk/>
            <pc:sldMk cId="486474874" sldId="324"/>
            <ac:picMk id="9" creationId="{689C2667-A15F-63AB-43B2-FAF4A7D7167E}"/>
          </ac:picMkLst>
        </pc:picChg>
      </pc:sldChg>
      <pc:sldChg chg="addSp delSp modSp mod">
        <pc:chgData name="P, Paul Pandy (Cognizant)" userId="869d6294-a423-42cc-95cf-2df278bda6c0" providerId="ADAL" clId="{DAD4C159-D867-4DCC-B4EE-BBBB84ABDEAA}" dt="2023-09-01T08:00:21.190" v="722" actId="207"/>
        <pc:sldMkLst>
          <pc:docMk/>
          <pc:sldMk cId="2333091739" sldId="325"/>
        </pc:sldMkLst>
        <pc:spChg chg="del mod">
          <ac:chgData name="P, Paul Pandy (Cognizant)" userId="869d6294-a423-42cc-95cf-2df278bda6c0" providerId="ADAL" clId="{DAD4C159-D867-4DCC-B4EE-BBBB84ABDEAA}" dt="2023-08-30T17:06:12.665" v="116" actId="478"/>
          <ac:spMkLst>
            <pc:docMk/>
            <pc:sldMk cId="2333091739" sldId="325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DAD4C159-D867-4DCC-B4EE-BBBB84ABDEAA}" dt="2023-08-30T17:06:09.677" v="114" actId="478"/>
          <ac:spMkLst>
            <pc:docMk/>
            <pc:sldMk cId="2333091739" sldId="325"/>
            <ac:spMk id="6" creationId="{47ED3D57-6C89-C800-1DA4-AC4196CE0A81}"/>
          </ac:spMkLst>
        </pc:spChg>
        <pc:spChg chg="add mod">
          <ac:chgData name="P, Paul Pandy (Cognizant)" userId="869d6294-a423-42cc-95cf-2df278bda6c0" providerId="ADAL" clId="{DAD4C159-D867-4DCC-B4EE-BBBB84ABDEAA}" dt="2023-08-30T17:06:26.365" v="189" actId="1035"/>
          <ac:spMkLst>
            <pc:docMk/>
            <pc:sldMk cId="2333091739" sldId="325"/>
            <ac:spMk id="7" creationId="{E490071D-AF8D-ADA4-2795-C31C11BBE2AE}"/>
          </ac:spMkLst>
        </pc:spChg>
        <pc:spChg chg="add mod">
          <ac:chgData name="P, Paul Pandy (Cognizant)" userId="869d6294-a423-42cc-95cf-2df278bda6c0" providerId="ADAL" clId="{DAD4C159-D867-4DCC-B4EE-BBBB84ABDEAA}" dt="2023-09-01T08:00:21.190" v="722" actId="207"/>
          <ac:spMkLst>
            <pc:docMk/>
            <pc:sldMk cId="2333091739" sldId="325"/>
            <ac:spMk id="10" creationId="{74B37592-D3D8-EE85-01FD-E3BE65F520E9}"/>
          </ac:spMkLst>
        </pc:spChg>
        <pc:spChg chg="add del mod">
          <ac:chgData name="P, Paul Pandy (Cognizant)" userId="869d6294-a423-42cc-95cf-2df278bda6c0" providerId="ADAL" clId="{DAD4C159-D867-4DCC-B4EE-BBBB84ABDEAA}" dt="2023-08-30T17:06:16.350" v="118" actId="478"/>
          <ac:spMkLst>
            <pc:docMk/>
            <pc:sldMk cId="2333091739" sldId="325"/>
            <ac:spMk id="10" creationId="{9FDF090C-8259-BBA9-E040-1BAC99B7E138}"/>
          </ac:spMkLst>
        </pc:spChg>
        <pc:picChg chg="add del mod">
          <ac:chgData name="P, Paul Pandy (Cognizant)" userId="869d6294-a423-42cc-95cf-2df278bda6c0" providerId="ADAL" clId="{DAD4C159-D867-4DCC-B4EE-BBBB84ABDEAA}" dt="2023-09-01T08:00:13.197" v="721" actId="478"/>
          <ac:picMkLst>
            <pc:docMk/>
            <pc:sldMk cId="2333091739" sldId="325"/>
            <ac:picMk id="3" creationId="{31559C23-AFA1-B523-E7BC-4E32BC45A9FE}"/>
          </ac:picMkLst>
        </pc:picChg>
        <pc:picChg chg="del">
          <ac:chgData name="P, Paul Pandy (Cognizant)" userId="869d6294-a423-42cc-95cf-2df278bda6c0" providerId="ADAL" clId="{DAD4C159-D867-4DCC-B4EE-BBBB84ABDEAA}" dt="2023-08-30T17:06:17.660" v="119" actId="478"/>
          <ac:picMkLst>
            <pc:docMk/>
            <pc:sldMk cId="2333091739" sldId="325"/>
            <ac:picMk id="4" creationId="{8533F68B-E0B6-E2BF-ED83-AB107F3E2189}"/>
          </ac:picMkLst>
        </pc:picChg>
        <pc:picChg chg="add del">
          <ac:chgData name="P, Paul Pandy (Cognizant)" userId="869d6294-a423-42cc-95cf-2df278bda6c0" providerId="ADAL" clId="{DAD4C159-D867-4DCC-B4EE-BBBB84ABDEAA}" dt="2023-09-01T06:20:50.657" v="193" actId="22"/>
          <ac:picMkLst>
            <pc:docMk/>
            <pc:sldMk cId="2333091739" sldId="325"/>
            <ac:picMk id="6" creationId="{502D50C5-798B-47A6-E3E2-62E26CC3121D}"/>
          </ac:picMkLst>
        </pc:picChg>
        <pc:picChg chg="del">
          <ac:chgData name="P, Paul Pandy (Cognizant)" userId="869d6294-a423-42cc-95cf-2df278bda6c0" providerId="ADAL" clId="{DAD4C159-D867-4DCC-B4EE-BBBB84ABDEAA}" dt="2023-08-30T17:06:18.984" v="120" actId="478"/>
          <ac:picMkLst>
            <pc:docMk/>
            <pc:sldMk cId="2333091739" sldId="325"/>
            <ac:picMk id="8" creationId="{B4BD4973-E12F-CFE5-C5E0-565605B2B85B}"/>
          </ac:picMkLst>
        </pc:picChg>
        <pc:picChg chg="add del mod">
          <ac:chgData name="P, Paul Pandy (Cognizant)" userId="869d6294-a423-42cc-95cf-2df278bda6c0" providerId="ADAL" clId="{DAD4C159-D867-4DCC-B4EE-BBBB84ABDEAA}" dt="2023-09-01T06:21:05.567" v="197" actId="478"/>
          <ac:picMkLst>
            <pc:docMk/>
            <pc:sldMk cId="2333091739" sldId="325"/>
            <ac:picMk id="9" creationId="{985E5BB8-530A-A140-E0F1-F1AAA10C04BE}"/>
          </ac:picMkLst>
        </pc:picChg>
      </pc:sldChg>
      <pc:sldChg chg="addSp delSp modSp mod">
        <pc:chgData name="P, Paul Pandy (Cognizant)" userId="869d6294-a423-42cc-95cf-2df278bda6c0" providerId="ADAL" clId="{DAD4C159-D867-4DCC-B4EE-BBBB84ABDEAA}" dt="2023-09-01T06:24:50.025" v="234" actId="22"/>
        <pc:sldMkLst>
          <pc:docMk/>
          <pc:sldMk cId="87960549" sldId="326"/>
        </pc:sldMkLst>
        <pc:spChg chg="mod">
          <ac:chgData name="P, Paul Pandy (Cognizant)" userId="869d6294-a423-42cc-95cf-2df278bda6c0" providerId="ADAL" clId="{DAD4C159-D867-4DCC-B4EE-BBBB84ABDEAA}" dt="2023-09-01T06:24:48.435" v="233" actId="20577"/>
          <ac:spMkLst>
            <pc:docMk/>
            <pc:sldMk cId="87960549" sldId="326"/>
            <ac:spMk id="2" creationId="{00000000-0000-0000-0000-000000000000}"/>
          </ac:spMkLst>
        </pc:spChg>
        <pc:spChg chg="del mod">
          <ac:chgData name="P, Paul Pandy (Cognizant)" userId="869d6294-a423-42cc-95cf-2df278bda6c0" providerId="ADAL" clId="{DAD4C159-D867-4DCC-B4EE-BBBB84ABDEAA}" dt="2023-09-01T06:24:44.812" v="231" actId="478"/>
          <ac:spMkLst>
            <pc:docMk/>
            <pc:sldMk cId="87960549" sldId="326"/>
            <ac:spMk id="5" creationId="{00000000-0000-0000-0000-000000000000}"/>
          </ac:spMkLst>
        </pc:spChg>
        <pc:spChg chg="mod">
          <ac:chgData name="P, Paul Pandy (Cognizant)" userId="869d6294-a423-42cc-95cf-2df278bda6c0" providerId="ADAL" clId="{DAD4C159-D867-4DCC-B4EE-BBBB84ABDEAA}" dt="2023-09-01T06:24:41.168" v="229" actId="20577"/>
          <ac:spMkLst>
            <pc:docMk/>
            <pc:sldMk cId="87960549" sldId="326"/>
            <ac:spMk id="6" creationId="{47ED3D57-6C89-C800-1DA4-AC4196CE0A81}"/>
          </ac:spMkLst>
        </pc:spChg>
        <pc:spChg chg="del">
          <ac:chgData name="P, Paul Pandy (Cognizant)" userId="869d6294-a423-42cc-95cf-2df278bda6c0" providerId="ADAL" clId="{DAD4C159-D867-4DCC-B4EE-BBBB84ABDEAA}" dt="2023-09-01T06:24:35.353" v="212" actId="478"/>
          <ac:spMkLst>
            <pc:docMk/>
            <pc:sldMk cId="87960549" sldId="326"/>
            <ac:spMk id="9" creationId="{E5957907-FC5B-234A-4281-99CA4B944E0F}"/>
          </ac:spMkLst>
        </pc:spChg>
        <pc:picChg chg="del">
          <ac:chgData name="P, Paul Pandy (Cognizant)" userId="869d6294-a423-42cc-95cf-2df278bda6c0" providerId="ADAL" clId="{DAD4C159-D867-4DCC-B4EE-BBBB84ABDEAA}" dt="2023-09-01T06:24:32.428" v="211" actId="478"/>
          <ac:picMkLst>
            <pc:docMk/>
            <pc:sldMk cId="87960549" sldId="326"/>
            <ac:picMk id="4" creationId="{8533F68B-E0B6-E2BF-ED83-AB107F3E2189}"/>
          </ac:picMkLst>
        </pc:picChg>
        <pc:picChg chg="del">
          <ac:chgData name="P, Paul Pandy (Cognizant)" userId="869d6294-a423-42cc-95cf-2df278bda6c0" providerId="ADAL" clId="{DAD4C159-D867-4DCC-B4EE-BBBB84ABDEAA}" dt="2023-09-01T06:24:30.875" v="210" actId="478"/>
          <ac:picMkLst>
            <pc:docMk/>
            <pc:sldMk cId="87960549" sldId="326"/>
            <ac:picMk id="7" creationId="{48F13AA6-2B41-F74C-EB9B-A8EE1D832FD0}"/>
          </ac:picMkLst>
        </pc:picChg>
        <pc:picChg chg="del">
          <ac:chgData name="P, Paul Pandy (Cognizant)" userId="869d6294-a423-42cc-95cf-2df278bda6c0" providerId="ADAL" clId="{DAD4C159-D867-4DCC-B4EE-BBBB84ABDEAA}" dt="2023-09-01T06:24:25.652" v="209" actId="478"/>
          <ac:picMkLst>
            <pc:docMk/>
            <pc:sldMk cId="87960549" sldId="326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DAD4C159-D867-4DCC-B4EE-BBBB84ABDEAA}" dt="2023-09-01T06:24:24.251" v="208" actId="478"/>
          <ac:picMkLst>
            <pc:docMk/>
            <pc:sldMk cId="87960549" sldId="326"/>
            <ac:picMk id="10" creationId="{AA5FA804-6347-9B43-B9F4-250800D81248}"/>
          </ac:picMkLst>
        </pc:picChg>
        <pc:picChg chg="add">
          <ac:chgData name="P, Paul Pandy (Cognizant)" userId="869d6294-a423-42cc-95cf-2df278bda6c0" providerId="ADAL" clId="{DAD4C159-D867-4DCC-B4EE-BBBB84ABDEAA}" dt="2023-09-01T06:24:50.025" v="234" actId="22"/>
          <ac:picMkLst>
            <pc:docMk/>
            <pc:sldMk cId="87960549" sldId="326"/>
            <ac:picMk id="11" creationId="{B7A0C9CC-C8B5-B074-9F52-9093B39C6C88}"/>
          </ac:picMkLst>
        </pc:picChg>
      </pc:sldChg>
      <pc:sldChg chg="addSp delSp modSp mod ord">
        <pc:chgData name="P, Paul Pandy (Cognizant)" userId="869d6294-a423-42cc-95cf-2df278bda6c0" providerId="ADAL" clId="{DAD4C159-D867-4DCC-B4EE-BBBB84ABDEAA}" dt="2023-09-01T08:06:25.344" v="727"/>
        <pc:sldMkLst>
          <pc:docMk/>
          <pc:sldMk cId="1739183671" sldId="327"/>
        </pc:sldMkLst>
        <pc:spChg chg="mod">
          <ac:chgData name="P, Paul Pandy (Cognizant)" userId="869d6294-a423-42cc-95cf-2df278bda6c0" providerId="ADAL" clId="{DAD4C159-D867-4DCC-B4EE-BBBB84ABDEAA}" dt="2023-09-01T06:32:19.122" v="304" actId="20577"/>
          <ac:spMkLst>
            <pc:docMk/>
            <pc:sldMk cId="1739183671" sldId="327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DAD4C159-D867-4DCC-B4EE-BBBB84ABDEAA}" dt="2023-09-01T06:32:26.638" v="307" actId="1076"/>
          <ac:spMkLst>
            <pc:docMk/>
            <pc:sldMk cId="1739183671" sldId="327"/>
            <ac:spMk id="5" creationId="{00000000-0000-0000-0000-000000000000}"/>
          </ac:spMkLst>
        </pc:spChg>
        <pc:spChg chg="mod">
          <ac:chgData name="P, Paul Pandy (Cognizant)" userId="869d6294-a423-42cc-95cf-2df278bda6c0" providerId="ADAL" clId="{DAD4C159-D867-4DCC-B4EE-BBBB84ABDEAA}" dt="2023-09-01T06:32:25.432" v="306" actId="20577"/>
          <ac:spMkLst>
            <pc:docMk/>
            <pc:sldMk cId="1739183671" sldId="327"/>
            <ac:spMk id="6" creationId="{47ED3D57-6C89-C800-1DA4-AC4196CE0A81}"/>
          </ac:spMkLst>
        </pc:spChg>
        <pc:spChg chg="del">
          <ac:chgData name="P, Paul Pandy (Cognizant)" userId="869d6294-a423-42cc-95cf-2df278bda6c0" providerId="ADAL" clId="{DAD4C159-D867-4DCC-B4EE-BBBB84ABDEAA}" dt="2023-09-01T06:31:03.414" v="264" actId="478"/>
          <ac:spMkLst>
            <pc:docMk/>
            <pc:sldMk cId="1739183671" sldId="327"/>
            <ac:spMk id="9" creationId="{E5957907-FC5B-234A-4281-99CA4B944E0F}"/>
          </ac:spMkLst>
        </pc:spChg>
        <pc:spChg chg="del">
          <ac:chgData name="P, Paul Pandy (Cognizant)" userId="869d6294-a423-42cc-95cf-2df278bda6c0" providerId="ADAL" clId="{DAD4C159-D867-4DCC-B4EE-BBBB84ABDEAA}" dt="2023-09-01T06:31:00.508" v="263" actId="478"/>
          <ac:spMkLst>
            <pc:docMk/>
            <pc:sldMk cId="1739183671" sldId="327"/>
            <ac:spMk id="11" creationId="{36443959-DC67-366F-AC44-B155C041ECD1}"/>
          </ac:spMkLst>
        </pc:spChg>
        <pc:picChg chg="add del">
          <ac:chgData name="P, Paul Pandy (Cognizant)" userId="869d6294-a423-42cc-95cf-2df278bda6c0" providerId="ADAL" clId="{DAD4C159-D867-4DCC-B4EE-BBBB84ABDEAA}" dt="2023-09-01T06:31:05.711" v="266" actId="22"/>
          <ac:picMkLst>
            <pc:docMk/>
            <pc:sldMk cId="1739183671" sldId="327"/>
            <ac:picMk id="4" creationId="{019723CA-2D03-6869-494E-BFEBF7D663E8}"/>
          </ac:picMkLst>
        </pc:picChg>
        <pc:picChg chg="add">
          <ac:chgData name="P, Paul Pandy (Cognizant)" userId="869d6294-a423-42cc-95cf-2df278bda6c0" providerId="ADAL" clId="{DAD4C159-D867-4DCC-B4EE-BBBB84ABDEAA}" dt="2023-09-01T06:31:10.614" v="267" actId="22"/>
          <ac:picMkLst>
            <pc:docMk/>
            <pc:sldMk cId="1739183671" sldId="327"/>
            <ac:picMk id="8" creationId="{0BE86437-1861-8393-2B37-85E751B3DD33}"/>
          </ac:picMkLst>
        </pc:picChg>
      </pc:sldChg>
      <pc:sldChg chg="addSp delSp modSp mod modClrScheme chgLayout">
        <pc:chgData name="P, Paul Pandy (Cognizant)" userId="869d6294-a423-42cc-95cf-2df278bda6c0" providerId="ADAL" clId="{DAD4C159-D867-4DCC-B4EE-BBBB84ABDEAA}" dt="2023-09-01T06:42:40.966" v="335" actId="26606"/>
        <pc:sldMkLst>
          <pc:docMk/>
          <pc:sldMk cId="2742307626" sldId="328"/>
        </pc:sldMkLst>
        <pc:spChg chg="del">
          <ac:chgData name="P, Paul Pandy (Cognizant)" userId="869d6294-a423-42cc-95cf-2df278bda6c0" providerId="ADAL" clId="{DAD4C159-D867-4DCC-B4EE-BBBB84ABDEAA}" dt="2023-09-01T06:42:40.966" v="335" actId="26606"/>
          <ac:spMkLst>
            <pc:docMk/>
            <pc:sldMk cId="2742307626" sldId="328"/>
            <ac:spMk id="2" creationId="{0AB3EDF3-E66E-F1AE-EEA4-B10598E94F23}"/>
          </ac:spMkLst>
        </pc:spChg>
        <pc:picChg chg="del">
          <ac:chgData name="P, Paul Pandy (Cognizant)" userId="869d6294-a423-42cc-95cf-2df278bda6c0" providerId="ADAL" clId="{DAD4C159-D867-4DCC-B4EE-BBBB84ABDEAA}" dt="2023-09-01T06:42:29.104" v="333" actId="478"/>
          <ac:picMkLst>
            <pc:docMk/>
            <pc:sldMk cId="2742307626" sldId="328"/>
            <ac:picMk id="4" creationId="{9130C36A-4432-E72B-C7E0-5EDE46786B06}"/>
          </ac:picMkLst>
        </pc:picChg>
        <pc:picChg chg="add mod">
          <ac:chgData name="P, Paul Pandy (Cognizant)" userId="869d6294-a423-42cc-95cf-2df278bda6c0" providerId="ADAL" clId="{DAD4C159-D867-4DCC-B4EE-BBBB84ABDEAA}" dt="2023-09-01T06:42:40.966" v="335" actId="26606"/>
          <ac:picMkLst>
            <pc:docMk/>
            <pc:sldMk cId="2742307626" sldId="328"/>
            <ac:picMk id="5" creationId="{9E2049D6-68D0-8ADC-0655-6553E9354716}"/>
          </ac:picMkLst>
        </pc:picChg>
      </pc:sldChg>
      <pc:sldChg chg="del">
        <pc:chgData name="P, Paul Pandy (Cognizant)" userId="869d6294-a423-42cc-95cf-2df278bda6c0" providerId="ADAL" clId="{DAD4C159-D867-4DCC-B4EE-BBBB84ABDEAA}" dt="2023-09-01T06:43:08.353" v="337" actId="47"/>
        <pc:sldMkLst>
          <pc:docMk/>
          <pc:sldMk cId="3227056855" sldId="329"/>
        </pc:sldMkLst>
      </pc:sldChg>
      <pc:sldChg chg="del">
        <pc:chgData name="P, Paul Pandy (Cognizant)" userId="869d6294-a423-42cc-95cf-2df278bda6c0" providerId="ADAL" clId="{DAD4C159-D867-4DCC-B4EE-BBBB84ABDEAA}" dt="2023-09-01T06:43:10.554" v="339" actId="47"/>
        <pc:sldMkLst>
          <pc:docMk/>
          <pc:sldMk cId="3727480825" sldId="330"/>
        </pc:sldMkLst>
      </pc:sldChg>
      <pc:sldChg chg="del">
        <pc:chgData name="P, Paul Pandy (Cognizant)" userId="869d6294-a423-42cc-95cf-2df278bda6c0" providerId="ADAL" clId="{DAD4C159-D867-4DCC-B4EE-BBBB84ABDEAA}" dt="2023-09-01T06:43:17.708" v="343" actId="47"/>
        <pc:sldMkLst>
          <pc:docMk/>
          <pc:sldMk cId="91791771" sldId="331"/>
        </pc:sldMkLst>
      </pc:sldChg>
      <pc:sldChg chg="del">
        <pc:chgData name="P, Paul Pandy (Cognizant)" userId="869d6294-a423-42cc-95cf-2df278bda6c0" providerId="ADAL" clId="{DAD4C159-D867-4DCC-B4EE-BBBB84ABDEAA}" dt="2023-09-01T06:43:18.347" v="344" actId="47"/>
        <pc:sldMkLst>
          <pc:docMk/>
          <pc:sldMk cId="3598531025" sldId="332"/>
        </pc:sldMkLst>
      </pc:sldChg>
      <pc:sldChg chg="del">
        <pc:chgData name="P, Paul Pandy (Cognizant)" userId="869d6294-a423-42cc-95cf-2df278bda6c0" providerId="ADAL" clId="{DAD4C159-D867-4DCC-B4EE-BBBB84ABDEAA}" dt="2023-09-01T06:43:20.789" v="348" actId="47"/>
        <pc:sldMkLst>
          <pc:docMk/>
          <pc:sldMk cId="1167791633" sldId="333"/>
        </pc:sldMkLst>
      </pc:sldChg>
      <pc:sldChg chg="modSp mod">
        <pc:chgData name="P, Paul Pandy (Cognizant)" userId="869d6294-a423-42cc-95cf-2df278bda6c0" providerId="ADAL" clId="{DAD4C159-D867-4DCC-B4EE-BBBB84ABDEAA}" dt="2023-09-01T07:58:05.548" v="588" actId="13926"/>
        <pc:sldMkLst>
          <pc:docMk/>
          <pc:sldMk cId="2171627920" sldId="334"/>
        </pc:sldMkLst>
        <pc:spChg chg="mod">
          <ac:chgData name="P, Paul Pandy (Cognizant)" userId="869d6294-a423-42cc-95cf-2df278bda6c0" providerId="ADAL" clId="{DAD4C159-D867-4DCC-B4EE-BBBB84ABDEAA}" dt="2023-09-01T07:58:05.548" v="588" actId="13926"/>
          <ac:spMkLst>
            <pc:docMk/>
            <pc:sldMk cId="2171627920" sldId="334"/>
            <ac:spMk id="2" creationId="{1E783FF5-C0EC-23CD-9A35-0048C74C493F}"/>
          </ac:spMkLst>
        </pc:spChg>
      </pc:sldChg>
      <pc:sldChg chg="del">
        <pc:chgData name="P, Paul Pandy (Cognizant)" userId="869d6294-a423-42cc-95cf-2df278bda6c0" providerId="ADAL" clId="{DAD4C159-D867-4DCC-B4EE-BBBB84ABDEAA}" dt="2023-09-01T06:43:15.970" v="342" actId="47"/>
        <pc:sldMkLst>
          <pc:docMk/>
          <pc:sldMk cId="3397750587" sldId="335"/>
        </pc:sldMkLst>
      </pc:sldChg>
      <pc:sldChg chg="del">
        <pc:chgData name="P, Paul Pandy (Cognizant)" userId="869d6294-a423-42cc-95cf-2df278bda6c0" providerId="ADAL" clId="{DAD4C159-D867-4DCC-B4EE-BBBB84ABDEAA}" dt="2023-09-01T06:43:15.113" v="341" actId="47"/>
        <pc:sldMkLst>
          <pc:docMk/>
          <pc:sldMk cId="1895857435" sldId="336"/>
        </pc:sldMkLst>
      </pc:sldChg>
      <pc:sldChg chg="del">
        <pc:chgData name="P, Paul Pandy (Cognizant)" userId="869d6294-a423-42cc-95cf-2df278bda6c0" providerId="ADAL" clId="{DAD4C159-D867-4DCC-B4EE-BBBB84ABDEAA}" dt="2023-09-01T06:43:19.009" v="345" actId="47"/>
        <pc:sldMkLst>
          <pc:docMk/>
          <pc:sldMk cId="1084864896" sldId="337"/>
        </pc:sldMkLst>
      </pc:sldChg>
      <pc:sldChg chg="del">
        <pc:chgData name="P, Paul Pandy (Cognizant)" userId="869d6294-a423-42cc-95cf-2df278bda6c0" providerId="ADAL" clId="{DAD4C159-D867-4DCC-B4EE-BBBB84ABDEAA}" dt="2023-09-01T06:43:19.579" v="346" actId="47"/>
        <pc:sldMkLst>
          <pc:docMk/>
          <pc:sldMk cId="237808498" sldId="338"/>
        </pc:sldMkLst>
      </pc:sldChg>
      <pc:sldChg chg="del">
        <pc:chgData name="P, Paul Pandy (Cognizant)" userId="869d6294-a423-42cc-95cf-2df278bda6c0" providerId="ADAL" clId="{DAD4C159-D867-4DCC-B4EE-BBBB84ABDEAA}" dt="2023-09-01T06:43:20.200" v="347" actId="47"/>
        <pc:sldMkLst>
          <pc:docMk/>
          <pc:sldMk cId="3490751301" sldId="339"/>
        </pc:sldMkLst>
      </pc:sldChg>
      <pc:sldChg chg="addSp delSp modSp mod">
        <pc:chgData name="P, Paul Pandy (Cognizant)" userId="869d6294-a423-42cc-95cf-2df278bda6c0" providerId="ADAL" clId="{DAD4C159-D867-4DCC-B4EE-BBBB84ABDEAA}" dt="2023-09-01T06:28:51.963" v="262" actId="20577"/>
        <pc:sldMkLst>
          <pc:docMk/>
          <pc:sldMk cId="1258619790" sldId="340"/>
        </pc:sldMkLst>
        <pc:spChg chg="del mod">
          <ac:chgData name="P, Paul Pandy (Cognizant)" userId="869d6294-a423-42cc-95cf-2df278bda6c0" providerId="ADAL" clId="{DAD4C159-D867-4DCC-B4EE-BBBB84ABDEAA}" dt="2023-09-01T06:28:25.951" v="239" actId="478"/>
          <ac:spMkLst>
            <pc:docMk/>
            <pc:sldMk cId="1258619790" sldId="340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DAD4C159-D867-4DCC-B4EE-BBBB84ABDEAA}" dt="2023-09-01T06:28:51.963" v="262" actId="20577"/>
          <ac:spMkLst>
            <pc:docMk/>
            <pc:sldMk cId="1258619790" sldId="340"/>
            <ac:spMk id="6" creationId="{47ED3D57-6C89-C800-1DA4-AC4196CE0A81}"/>
          </ac:spMkLst>
        </pc:spChg>
        <pc:spChg chg="add mod">
          <ac:chgData name="P, Paul Pandy (Cognizant)" userId="869d6294-a423-42cc-95cf-2df278bda6c0" providerId="ADAL" clId="{DAD4C159-D867-4DCC-B4EE-BBBB84ABDEAA}" dt="2023-09-01T06:28:38.846" v="259" actId="20577"/>
          <ac:spMkLst>
            <pc:docMk/>
            <pc:sldMk cId="1258619790" sldId="340"/>
            <ac:spMk id="8" creationId="{D2609076-F416-ACDA-3747-7B1C4375F3C2}"/>
          </ac:spMkLst>
        </pc:spChg>
        <pc:picChg chg="add mod">
          <ac:chgData name="P, Paul Pandy (Cognizant)" userId="869d6294-a423-42cc-95cf-2df278bda6c0" providerId="ADAL" clId="{DAD4C159-D867-4DCC-B4EE-BBBB84ABDEAA}" dt="2023-09-01T06:28:49.618" v="260" actId="1076"/>
          <ac:picMkLst>
            <pc:docMk/>
            <pc:sldMk cId="1258619790" sldId="340"/>
            <ac:picMk id="4" creationId="{EBC5976F-5438-C550-9EC7-88C5055A947B}"/>
          </ac:picMkLst>
        </pc:picChg>
        <pc:picChg chg="del mod">
          <ac:chgData name="P, Paul Pandy (Cognizant)" userId="869d6294-a423-42cc-95cf-2df278bda6c0" providerId="ADAL" clId="{DAD4C159-D867-4DCC-B4EE-BBBB84ABDEAA}" dt="2023-09-01T06:28:19.190" v="236" actId="478"/>
          <ac:picMkLst>
            <pc:docMk/>
            <pc:sldMk cId="1258619790" sldId="340"/>
            <ac:picMk id="11" creationId="{3CB47D97-15C3-E654-8CDA-62959572BD05}"/>
          </ac:picMkLst>
        </pc:picChg>
      </pc:sldChg>
      <pc:sldChg chg="add">
        <pc:chgData name="P, Paul Pandy (Cognizant)" userId="869d6294-a423-42cc-95cf-2df278bda6c0" providerId="ADAL" clId="{DAD4C159-D867-4DCC-B4EE-BBBB84ABDEAA}" dt="2023-09-01T06:21:01.138" v="196" actId="2890"/>
        <pc:sldMkLst>
          <pc:docMk/>
          <pc:sldMk cId="1118610012" sldId="341"/>
        </pc:sldMkLst>
      </pc:sldChg>
      <pc:sldChg chg="addSp delSp add mod">
        <pc:chgData name="P, Paul Pandy (Cognizant)" userId="869d6294-a423-42cc-95cf-2df278bda6c0" providerId="ADAL" clId="{DAD4C159-D867-4DCC-B4EE-BBBB84ABDEAA}" dt="2023-09-01T06:22:17.047" v="201" actId="22"/>
        <pc:sldMkLst>
          <pc:docMk/>
          <pc:sldMk cId="1889805447" sldId="342"/>
        </pc:sldMkLst>
        <pc:picChg chg="del">
          <ac:chgData name="P, Paul Pandy (Cognizant)" userId="869d6294-a423-42cc-95cf-2df278bda6c0" providerId="ADAL" clId="{DAD4C159-D867-4DCC-B4EE-BBBB84ABDEAA}" dt="2023-09-01T06:22:16.479" v="200" actId="478"/>
          <ac:picMkLst>
            <pc:docMk/>
            <pc:sldMk cId="1889805447" sldId="342"/>
            <ac:picMk id="3" creationId="{31559C23-AFA1-B523-E7BC-4E32BC45A9FE}"/>
          </ac:picMkLst>
        </pc:picChg>
        <pc:picChg chg="add">
          <ac:chgData name="P, Paul Pandy (Cognizant)" userId="869d6294-a423-42cc-95cf-2df278bda6c0" providerId="ADAL" clId="{DAD4C159-D867-4DCC-B4EE-BBBB84ABDEAA}" dt="2023-09-01T06:22:17.047" v="201" actId="22"/>
          <ac:picMkLst>
            <pc:docMk/>
            <pc:sldMk cId="1889805447" sldId="342"/>
            <ac:picMk id="4" creationId="{C21C6573-4511-DC38-04F5-03B5D21379AC}"/>
          </ac:picMkLst>
        </pc:picChg>
        <pc:picChg chg="del">
          <ac:chgData name="P, Paul Pandy (Cognizant)" userId="869d6294-a423-42cc-95cf-2df278bda6c0" providerId="ADAL" clId="{DAD4C159-D867-4DCC-B4EE-BBBB84ABDEAA}" dt="2023-09-01T06:22:14.268" v="199" actId="478"/>
          <ac:picMkLst>
            <pc:docMk/>
            <pc:sldMk cId="1889805447" sldId="342"/>
            <ac:picMk id="9" creationId="{985E5BB8-530A-A140-E0F1-F1AAA10C04BE}"/>
          </ac:picMkLst>
        </pc:picChg>
      </pc:sldChg>
      <pc:sldChg chg="addSp delSp modSp add mod">
        <pc:chgData name="P, Paul Pandy (Cognizant)" userId="869d6294-a423-42cc-95cf-2df278bda6c0" providerId="ADAL" clId="{DAD4C159-D867-4DCC-B4EE-BBBB84ABDEAA}" dt="2023-09-01T06:33:40.164" v="332" actId="20577"/>
        <pc:sldMkLst>
          <pc:docMk/>
          <pc:sldMk cId="1783901912" sldId="343"/>
        </pc:sldMkLst>
        <pc:spChg chg="mod">
          <ac:chgData name="P, Paul Pandy (Cognizant)" userId="869d6294-a423-42cc-95cf-2df278bda6c0" providerId="ADAL" clId="{DAD4C159-D867-4DCC-B4EE-BBBB84ABDEAA}" dt="2023-09-01T06:33:40.164" v="332" actId="20577"/>
          <ac:spMkLst>
            <pc:docMk/>
            <pc:sldMk cId="1783901912" sldId="343"/>
            <ac:spMk id="8" creationId="{D2609076-F416-ACDA-3747-7B1C4375F3C2}"/>
          </ac:spMkLst>
        </pc:spChg>
        <pc:picChg chg="add">
          <ac:chgData name="P, Paul Pandy (Cognizant)" userId="869d6294-a423-42cc-95cf-2df278bda6c0" providerId="ADAL" clId="{DAD4C159-D867-4DCC-B4EE-BBBB84ABDEAA}" dt="2023-09-01T06:33:28.011" v="310" actId="22"/>
          <ac:picMkLst>
            <pc:docMk/>
            <pc:sldMk cId="1783901912" sldId="343"/>
            <ac:picMk id="3" creationId="{35F40D71-4CF7-B186-FC0C-F5FCE700D8CC}"/>
          </ac:picMkLst>
        </pc:picChg>
        <pc:picChg chg="del">
          <ac:chgData name="P, Paul Pandy (Cognizant)" userId="869d6294-a423-42cc-95cf-2df278bda6c0" providerId="ADAL" clId="{DAD4C159-D867-4DCC-B4EE-BBBB84ABDEAA}" dt="2023-09-01T06:33:27.100" v="309" actId="478"/>
          <ac:picMkLst>
            <pc:docMk/>
            <pc:sldMk cId="1783901912" sldId="343"/>
            <ac:picMk id="4" creationId="{EBC5976F-5438-C550-9EC7-88C5055A947B}"/>
          </ac:picMkLst>
        </pc:picChg>
      </pc:sldChg>
      <pc:sldChg chg="delSp modSp add mod">
        <pc:chgData name="P, Paul Pandy (Cognizant)" userId="869d6294-a423-42cc-95cf-2df278bda6c0" providerId="ADAL" clId="{DAD4C159-D867-4DCC-B4EE-BBBB84ABDEAA}" dt="2023-09-01T06:44:09.659" v="379" actId="1076"/>
        <pc:sldMkLst>
          <pc:docMk/>
          <pc:sldMk cId="3805089207" sldId="344"/>
        </pc:sldMkLst>
        <pc:spChg chg="mod">
          <ac:chgData name="P, Paul Pandy (Cognizant)" userId="869d6294-a423-42cc-95cf-2df278bda6c0" providerId="ADAL" clId="{DAD4C159-D867-4DCC-B4EE-BBBB84ABDEAA}" dt="2023-09-01T06:44:09.659" v="379" actId="1076"/>
          <ac:spMkLst>
            <pc:docMk/>
            <pc:sldMk cId="3805089207" sldId="344"/>
            <ac:spMk id="2" creationId="{00000000-0000-0000-0000-000000000000}"/>
          </ac:spMkLst>
        </pc:spChg>
        <pc:picChg chg="del">
          <ac:chgData name="P, Paul Pandy (Cognizant)" userId="869d6294-a423-42cc-95cf-2df278bda6c0" providerId="ADAL" clId="{DAD4C159-D867-4DCC-B4EE-BBBB84ABDEAA}" dt="2023-09-01T06:43:54.991" v="352" actId="478"/>
          <ac:picMkLst>
            <pc:docMk/>
            <pc:sldMk cId="3805089207" sldId="344"/>
            <ac:picMk id="8" creationId="{0BE86437-1861-8393-2B37-85E751B3DD33}"/>
          </ac:picMkLst>
        </pc:picChg>
      </pc:sldChg>
      <pc:sldChg chg="addSp delSp modSp add mod modClrScheme chgLayout">
        <pc:chgData name="P, Paul Pandy (Cognizant)" userId="869d6294-a423-42cc-95cf-2df278bda6c0" providerId="ADAL" clId="{DAD4C159-D867-4DCC-B4EE-BBBB84ABDEAA}" dt="2023-09-01T06:49:36.265" v="401" actId="26606"/>
        <pc:sldMkLst>
          <pc:docMk/>
          <pc:sldMk cId="2397965617" sldId="345"/>
        </pc:sldMkLst>
        <pc:picChg chg="add mod">
          <ac:chgData name="P, Paul Pandy (Cognizant)" userId="869d6294-a423-42cc-95cf-2df278bda6c0" providerId="ADAL" clId="{DAD4C159-D867-4DCC-B4EE-BBBB84ABDEAA}" dt="2023-09-01T06:49:36.265" v="401" actId="26606"/>
          <ac:picMkLst>
            <pc:docMk/>
            <pc:sldMk cId="2397965617" sldId="345"/>
            <ac:picMk id="3" creationId="{339C1FC6-9053-34D0-FAE7-BE93A057D847}"/>
          </ac:picMkLst>
        </pc:picChg>
        <pc:picChg chg="del mod">
          <ac:chgData name="P, Paul Pandy (Cognizant)" userId="869d6294-a423-42cc-95cf-2df278bda6c0" providerId="ADAL" clId="{DAD4C159-D867-4DCC-B4EE-BBBB84ABDEAA}" dt="2023-09-01T06:46:01.646" v="382" actId="478"/>
          <ac:picMkLst>
            <pc:docMk/>
            <pc:sldMk cId="2397965617" sldId="345"/>
            <ac:picMk id="5" creationId="{9E2049D6-68D0-8ADC-0655-6553E9354716}"/>
          </ac:picMkLst>
        </pc:picChg>
      </pc:sldChg>
      <pc:sldChg chg="addSp delSp modSp add mod">
        <pc:chgData name="P, Paul Pandy (Cognizant)" userId="869d6294-a423-42cc-95cf-2df278bda6c0" providerId="ADAL" clId="{DAD4C159-D867-4DCC-B4EE-BBBB84ABDEAA}" dt="2023-09-01T06:48:51.188" v="390" actId="14100"/>
        <pc:sldMkLst>
          <pc:docMk/>
          <pc:sldMk cId="1839129710" sldId="346"/>
        </pc:sldMkLst>
        <pc:picChg chg="del">
          <ac:chgData name="P, Paul Pandy (Cognizant)" userId="869d6294-a423-42cc-95cf-2df278bda6c0" providerId="ADAL" clId="{DAD4C159-D867-4DCC-B4EE-BBBB84ABDEAA}" dt="2023-09-01T06:48:28.016" v="385" actId="478"/>
          <ac:picMkLst>
            <pc:docMk/>
            <pc:sldMk cId="1839129710" sldId="346"/>
            <ac:picMk id="3" creationId="{339C1FC6-9053-34D0-FAE7-BE93A057D847}"/>
          </ac:picMkLst>
        </pc:picChg>
        <pc:picChg chg="add del">
          <ac:chgData name="P, Paul Pandy (Cognizant)" userId="869d6294-a423-42cc-95cf-2df278bda6c0" providerId="ADAL" clId="{DAD4C159-D867-4DCC-B4EE-BBBB84ABDEAA}" dt="2023-09-01T06:48:30.256" v="387" actId="22"/>
          <ac:picMkLst>
            <pc:docMk/>
            <pc:sldMk cId="1839129710" sldId="346"/>
            <ac:picMk id="4" creationId="{7C8A0601-A6B1-277C-09E1-BD7CE02E4989}"/>
          </ac:picMkLst>
        </pc:picChg>
        <pc:picChg chg="add mod">
          <ac:chgData name="P, Paul Pandy (Cognizant)" userId="869d6294-a423-42cc-95cf-2df278bda6c0" providerId="ADAL" clId="{DAD4C159-D867-4DCC-B4EE-BBBB84ABDEAA}" dt="2023-09-01T06:48:51.188" v="390" actId="14100"/>
          <ac:picMkLst>
            <pc:docMk/>
            <pc:sldMk cId="1839129710" sldId="346"/>
            <ac:picMk id="6" creationId="{516BBE44-94DE-1B61-B8BB-6983B8C9C731}"/>
          </ac:picMkLst>
        </pc:picChg>
      </pc:sldChg>
      <pc:sldChg chg="addSp delSp modSp add mod">
        <pc:chgData name="P, Paul Pandy (Cognizant)" userId="869d6294-a423-42cc-95cf-2df278bda6c0" providerId="ADAL" clId="{DAD4C159-D867-4DCC-B4EE-BBBB84ABDEAA}" dt="2023-09-01T06:51:01.659" v="406" actId="478"/>
        <pc:sldMkLst>
          <pc:docMk/>
          <pc:sldMk cId="3848948720" sldId="347"/>
        </pc:sldMkLst>
        <pc:picChg chg="add">
          <ac:chgData name="P, Paul Pandy (Cognizant)" userId="869d6294-a423-42cc-95cf-2df278bda6c0" providerId="ADAL" clId="{DAD4C159-D867-4DCC-B4EE-BBBB84ABDEAA}" dt="2023-09-01T06:50:55.934" v="404" actId="22"/>
          <ac:picMkLst>
            <pc:docMk/>
            <pc:sldMk cId="3848948720" sldId="347"/>
            <ac:picMk id="3" creationId="{ADFF3AEC-0725-2AE9-A5C1-80A591F55170}"/>
          </ac:picMkLst>
        </pc:picChg>
        <pc:picChg chg="del mod">
          <ac:chgData name="P, Paul Pandy (Cognizant)" userId="869d6294-a423-42cc-95cf-2df278bda6c0" providerId="ADAL" clId="{DAD4C159-D867-4DCC-B4EE-BBBB84ABDEAA}" dt="2023-09-01T06:51:01.659" v="406" actId="478"/>
          <ac:picMkLst>
            <pc:docMk/>
            <pc:sldMk cId="3848948720" sldId="347"/>
            <ac:picMk id="6" creationId="{516BBE44-94DE-1B61-B8BB-6983B8C9C731}"/>
          </ac:picMkLst>
        </pc:picChg>
      </pc:sldChg>
      <pc:sldChg chg="add">
        <pc:chgData name="P, Paul Pandy (Cognizant)" userId="869d6294-a423-42cc-95cf-2df278bda6c0" providerId="ADAL" clId="{DAD4C159-D867-4DCC-B4EE-BBBB84ABDEAA}" dt="2023-09-01T07:55:03.856" v="463" actId="2890"/>
        <pc:sldMkLst>
          <pc:docMk/>
          <pc:sldMk cId="2171026433" sldId="348"/>
        </pc:sldMkLst>
      </pc:sldChg>
    </pc:docChg>
  </pc:docChgLst>
  <pc:docChgLst>
    <pc:chgData name="P, Paul Pandy (Cognizant)" userId="869d6294-a423-42cc-95cf-2df278bda6c0" providerId="ADAL" clId="{0E8F11ED-4316-46D1-BD55-5220F90FA3AA}"/>
    <pc:docChg chg="undo custSel addSld delSld modSld sldOrd">
      <pc:chgData name="P, Paul Pandy (Cognizant)" userId="869d6294-a423-42cc-95cf-2df278bda6c0" providerId="ADAL" clId="{0E8F11ED-4316-46D1-BD55-5220F90FA3AA}" dt="2023-08-16T11:02:25.372" v="799" actId="20577"/>
      <pc:docMkLst>
        <pc:docMk/>
      </pc:docMkLst>
      <pc:sldChg chg="modSp mod">
        <pc:chgData name="P, Paul Pandy (Cognizant)" userId="869d6294-a423-42cc-95cf-2df278bda6c0" providerId="ADAL" clId="{0E8F11ED-4316-46D1-BD55-5220F90FA3AA}" dt="2023-08-16T11:02:25.372" v="799" actId="20577"/>
        <pc:sldMkLst>
          <pc:docMk/>
          <pc:sldMk cId="253304960" sldId="257"/>
        </pc:sldMkLst>
        <pc:spChg chg="mod">
          <ac:chgData name="P, Paul Pandy (Cognizant)" userId="869d6294-a423-42cc-95cf-2df278bda6c0" providerId="ADAL" clId="{0E8F11ED-4316-46D1-BD55-5220F90FA3AA}" dt="2023-08-16T11:02:25.372" v="799" actId="20577"/>
          <ac:spMkLst>
            <pc:docMk/>
            <pc:sldMk cId="253304960" sldId="257"/>
            <ac:spMk id="2" creationId="{00000000-0000-0000-0000-000000000000}"/>
          </ac:spMkLst>
        </pc:spChg>
      </pc:sldChg>
      <pc:sldChg chg="del">
        <pc:chgData name="P, Paul Pandy (Cognizant)" userId="869d6294-a423-42cc-95cf-2df278bda6c0" providerId="ADAL" clId="{0E8F11ED-4316-46D1-BD55-5220F90FA3AA}" dt="2023-08-16T06:59:19.005" v="524" actId="2696"/>
        <pc:sldMkLst>
          <pc:docMk/>
          <pc:sldMk cId="1320308367" sldId="275"/>
        </pc:sldMkLst>
      </pc:sldChg>
      <pc:sldChg chg="addSp delSp modSp mod">
        <pc:chgData name="P, Paul Pandy (Cognizant)" userId="869d6294-a423-42cc-95cf-2df278bda6c0" providerId="ADAL" clId="{0E8F11ED-4316-46D1-BD55-5220F90FA3AA}" dt="2023-08-16T08:31:17.130" v="698" actId="20577"/>
        <pc:sldMkLst>
          <pc:docMk/>
          <pc:sldMk cId="3227868327" sldId="277"/>
        </pc:sldMkLst>
        <pc:spChg chg="mod">
          <ac:chgData name="P, Paul Pandy (Cognizant)" userId="869d6294-a423-42cc-95cf-2df278bda6c0" providerId="ADAL" clId="{0E8F11ED-4316-46D1-BD55-5220F90FA3AA}" dt="2023-08-16T08:31:17.130" v="698" actId="20577"/>
          <ac:spMkLst>
            <pc:docMk/>
            <pc:sldMk cId="3227868327" sldId="277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5T19:57:25.736" v="84" actId="478"/>
          <ac:spMkLst>
            <pc:docMk/>
            <pc:sldMk cId="3227868327" sldId="277"/>
            <ac:spMk id="16" creationId="{00000000-0000-0000-0000-000000000000}"/>
          </ac:spMkLst>
        </pc:spChg>
        <pc:graphicFrameChg chg="add del mod">
          <ac:chgData name="P, Paul Pandy (Cognizant)" userId="869d6294-a423-42cc-95cf-2df278bda6c0" providerId="ADAL" clId="{0E8F11ED-4316-46D1-BD55-5220F90FA3AA}" dt="2023-08-15T19:56:27.070" v="73"/>
          <ac:graphicFrameMkLst>
            <pc:docMk/>
            <pc:sldMk cId="3227868327" sldId="277"/>
            <ac:graphicFrameMk id="3" creationId="{DF5ABAE6-1621-6635-2305-C511F6A7EBBB}"/>
          </ac:graphicFrameMkLst>
        </pc:graphicFrameChg>
        <pc:graphicFrameChg chg="add del mod">
          <ac:chgData name="P, Paul Pandy (Cognizant)" userId="869d6294-a423-42cc-95cf-2df278bda6c0" providerId="ADAL" clId="{0E8F11ED-4316-46D1-BD55-5220F90FA3AA}" dt="2023-08-15T19:56:36.526" v="75"/>
          <ac:graphicFrameMkLst>
            <pc:docMk/>
            <pc:sldMk cId="3227868327" sldId="277"/>
            <ac:graphicFrameMk id="4" creationId="{54B14B3D-7007-505A-D746-96327520D137}"/>
          </ac:graphicFrameMkLst>
        </pc:graphicFrame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118855647" sldId="280"/>
        </pc:sldMkLst>
      </pc:sldChg>
      <pc:sldChg chg="addSp delSp modSp mod">
        <pc:chgData name="P, Paul Pandy (Cognizant)" userId="869d6294-a423-42cc-95cf-2df278bda6c0" providerId="ADAL" clId="{0E8F11ED-4316-46D1-BD55-5220F90FA3AA}" dt="2023-08-16T06:50:01.608" v="478" actId="1076"/>
        <pc:sldMkLst>
          <pc:docMk/>
          <pc:sldMk cId="2853758203" sldId="282"/>
        </pc:sldMkLst>
        <pc:spChg chg="mod">
          <ac:chgData name="P, Paul Pandy (Cognizant)" userId="869d6294-a423-42cc-95cf-2df278bda6c0" providerId="ADAL" clId="{0E8F11ED-4316-46D1-BD55-5220F90FA3AA}" dt="2023-08-16T06:47:02.694" v="467" actId="20577"/>
          <ac:spMkLst>
            <pc:docMk/>
            <pc:sldMk cId="2853758203" sldId="282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06:48:48.527" v="469" actId="478"/>
          <ac:spMkLst>
            <pc:docMk/>
            <pc:sldMk cId="2853758203" sldId="282"/>
            <ac:spMk id="9" creationId="{00000000-0000-0000-0000-000000000000}"/>
          </ac:spMkLst>
        </pc:spChg>
        <pc:picChg chg="add mod">
          <ac:chgData name="P, Paul Pandy (Cognizant)" userId="869d6294-a423-42cc-95cf-2df278bda6c0" providerId="ADAL" clId="{0E8F11ED-4316-46D1-BD55-5220F90FA3AA}" dt="2023-08-16T06:50:01.608" v="478" actId="1076"/>
          <ac:picMkLst>
            <pc:docMk/>
            <pc:sldMk cId="2853758203" sldId="282"/>
            <ac:picMk id="4" creationId="{650C34A8-1E5B-D0E3-54FE-B0EEAA8EAED0}"/>
          </ac:picMkLst>
        </pc:picChg>
        <pc:picChg chg="add del mod">
          <ac:chgData name="P, Paul Pandy (Cognizant)" userId="869d6294-a423-42cc-95cf-2df278bda6c0" providerId="ADAL" clId="{0E8F11ED-4316-46D1-BD55-5220F90FA3AA}" dt="2023-08-16T06:49:59.468" v="477" actId="478"/>
          <ac:picMkLst>
            <pc:docMk/>
            <pc:sldMk cId="2853758203" sldId="282"/>
            <ac:picMk id="7" creationId="{55790AA8-BC6F-82B3-B4B4-FA4DDD2C4C7A}"/>
          </ac:picMkLst>
        </pc:picChg>
        <pc:picChg chg="add del">
          <ac:chgData name="P, Paul Pandy (Cognizant)" userId="869d6294-a423-42cc-95cf-2df278bda6c0" providerId="ADAL" clId="{0E8F11ED-4316-46D1-BD55-5220F90FA3AA}" dt="2023-08-16T06:49:51.162" v="476" actId="478"/>
          <ac:picMkLst>
            <pc:docMk/>
            <pc:sldMk cId="2853758203" sldId="282"/>
            <ac:picMk id="10" creationId="{A59F2C19-1B37-1AC3-4DC5-FB3DB92FBE07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261696659" sldId="287"/>
        </pc:sldMkLst>
      </pc:sldChg>
      <pc:sldChg chg="addSp delSp modSp mod">
        <pc:chgData name="P, Paul Pandy (Cognizant)" userId="869d6294-a423-42cc-95cf-2df278bda6c0" providerId="ADAL" clId="{0E8F11ED-4316-46D1-BD55-5220F90FA3AA}" dt="2023-08-16T06:40:03.549" v="369" actId="27636"/>
        <pc:sldMkLst>
          <pc:docMk/>
          <pc:sldMk cId="2166397742" sldId="292"/>
        </pc:sldMkLst>
        <pc:spChg chg="mod">
          <ac:chgData name="P, Paul Pandy (Cognizant)" userId="869d6294-a423-42cc-95cf-2df278bda6c0" providerId="ADAL" clId="{0E8F11ED-4316-46D1-BD55-5220F90FA3AA}" dt="2023-08-16T06:40:03.549" v="369" actId="27636"/>
          <ac:spMkLst>
            <pc:docMk/>
            <pc:sldMk cId="2166397742" sldId="292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0E8F11ED-4316-46D1-BD55-5220F90FA3AA}" dt="2023-08-16T06:39:11.816" v="298" actId="20577"/>
          <ac:spMkLst>
            <pc:docMk/>
            <pc:sldMk cId="2166397742" sldId="292"/>
            <ac:spMk id="9" creationId="{00000000-0000-0000-0000-000000000000}"/>
          </ac:spMkLst>
        </pc:spChg>
        <pc:spChg chg="del mod">
          <ac:chgData name="P, Paul Pandy (Cognizant)" userId="869d6294-a423-42cc-95cf-2df278bda6c0" providerId="ADAL" clId="{0E8F11ED-4316-46D1-BD55-5220F90FA3AA}" dt="2023-08-16T06:38:49.856" v="285" actId="478"/>
          <ac:spMkLst>
            <pc:docMk/>
            <pc:sldMk cId="2166397742" sldId="292"/>
            <ac:spMk id="10" creationId="{00000000-0000-0000-0000-000000000000}"/>
          </ac:spMkLst>
        </pc:spChg>
        <pc:picChg chg="add mod">
          <ac:chgData name="P, Paul Pandy (Cognizant)" userId="869d6294-a423-42cc-95cf-2df278bda6c0" providerId="ADAL" clId="{0E8F11ED-4316-46D1-BD55-5220F90FA3AA}" dt="2023-08-16T06:39:16.956" v="299" actId="14100"/>
          <ac:picMkLst>
            <pc:docMk/>
            <pc:sldMk cId="2166397742" sldId="292"/>
            <ac:picMk id="3" creationId="{8A387BF3-709D-F876-B080-DECD2063C0AA}"/>
          </ac:picMkLst>
        </pc:picChg>
      </pc:sldChg>
      <pc:sldChg chg="modSp mod">
        <pc:chgData name="P, Paul Pandy (Cognizant)" userId="869d6294-a423-42cc-95cf-2df278bda6c0" providerId="ADAL" clId="{0E8F11ED-4316-46D1-BD55-5220F90FA3AA}" dt="2023-08-16T07:00:09.796" v="556" actId="20577"/>
        <pc:sldMkLst>
          <pc:docMk/>
          <pc:sldMk cId="431081130" sldId="293"/>
        </pc:sldMkLst>
        <pc:spChg chg="mod">
          <ac:chgData name="P, Paul Pandy (Cognizant)" userId="869d6294-a423-42cc-95cf-2df278bda6c0" providerId="ADAL" clId="{0E8F11ED-4316-46D1-BD55-5220F90FA3AA}" dt="2023-08-16T07:00:09.796" v="556" actId="20577"/>
          <ac:spMkLst>
            <pc:docMk/>
            <pc:sldMk cId="431081130" sldId="293"/>
            <ac:spMk id="6" creationId="{00000000-0000-0000-0000-000000000000}"/>
          </ac:spMkLst>
        </pc:spChg>
      </pc:sldChg>
      <pc:sldChg chg="addSp delSp modSp del mod">
        <pc:chgData name="P, Paul Pandy (Cognizant)" userId="869d6294-a423-42cc-95cf-2df278bda6c0" providerId="ADAL" clId="{0E8F11ED-4316-46D1-BD55-5220F90FA3AA}" dt="2023-08-16T06:42:26.908" v="371" actId="2696"/>
        <pc:sldMkLst>
          <pc:docMk/>
          <pc:sldMk cId="2137530560" sldId="295"/>
        </pc:sldMkLst>
        <pc:spChg chg="del mod">
          <ac:chgData name="P, Paul Pandy (Cognizant)" userId="869d6294-a423-42cc-95cf-2df278bda6c0" providerId="ADAL" clId="{0E8F11ED-4316-46D1-BD55-5220F90FA3AA}" dt="2023-08-15T19:41:54.841" v="66" actId="22"/>
          <ac:spMkLst>
            <pc:docMk/>
            <pc:sldMk cId="2137530560" sldId="295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0E8F11ED-4316-46D1-BD55-5220F90FA3AA}" dt="2023-08-16T06:42:21.249" v="370" actId="1076"/>
          <ac:spMkLst>
            <pc:docMk/>
            <pc:sldMk cId="2137530560" sldId="295"/>
            <ac:spMk id="3" creationId="{7507B44A-24FF-52D3-4B99-3E217054690E}"/>
          </ac:spMkLst>
        </pc:spChg>
        <pc:spChg chg="del mod">
          <ac:chgData name="P, Paul Pandy (Cognizant)" userId="869d6294-a423-42cc-95cf-2df278bda6c0" providerId="ADAL" clId="{0E8F11ED-4316-46D1-BD55-5220F90FA3AA}" dt="2023-08-15T19:42:22.730" v="71" actId="478"/>
          <ac:spMkLst>
            <pc:docMk/>
            <pc:sldMk cId="2137530560" sldId="295"/>
            <ac:spMk id="7" creationId="{00000000-0000-0000-0000-000000000000}"/>
          </ac:spMkLst>
        </pc:spChg>
        <pc:spChg chg="del mod">
          <ac:chgData name="P, Paul Pandy (Cognizant)" userId="869d6294-a423-42cc-95cf-2df278bda6c0" providerId="ADAL" clId="{0E8F11ED-4316-46D1-BD55-5220F90FA3AA}" dt="2023-08-15T19:42:06.755" v="69" actId="478"/>
          <ac:spMkLst>
            <pc:docMk/>
            <pc:sldMk cId="2137530560" sldId="295"/>
            <ac:spMk id="10" creationId="{00000000-0000-0000-0000-000000000000}"/>
          </ac:spMkLst>
        </pc:spChg>
        <pc:picChg chg="add del mod ord">
          <ac:chgData name="P, Paul Pandy (Cognizant)" userId="869d6294-a423-42cc-95cf-2df278bda6c0" providerId="ADAL" clId="{0E8F11ED-4316-46D1-BD55-5220F90FA3AA}" dt="2023-08-16T06:38:35.901" v="281" actId="21"/>
          <ac:picMkLst>
            <pc:docMk/>
            <pc:sldMk cId="2137530560" sldId="295"/>
            <ac:picMk id="4" creationId="{6C579F41-850E-D455-284A-7F4BF4520344}"/>
          </ac:picMkLst>
        </pc:picChg>
        <pc:picChg chg="del">
          <ac:chgData name="P, Paul Pandy (Cognizant)" userId="869d6294-a423-42cc-95cf-2df278bda6c0" providerId="ADAL" clId="{0E8F11ED-4316-46D1-BD55-5220F90FA3AA}" dt="2023-08-15T19:41:59.462" v="67" actId="478"/>
          <ac:picMkLst>
            <pc:docMk/>
            <pc:sldMk cId="2137530560" sldId="295"/>
            <ac:picMk id="8" creationId="{00000000-0000-0000-0000-000000000000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99975631" sldId="296"/>
        </pc:sldMkLst>
      </pc:sldChg>
      <pc:sldChg chg="addSp delSp modSp mod">
        <pc:chgData name="P, Paul Pandy (Cognizant)" userId="869d6294-a423-42cc-95cf-2df278bda6c0" providerId="ADAL" clId="{0E8F11ED-4316-46D1-BD55-5220F90FA3AA}" dt="2023-08-16T10:39:06.717" v="703" actId="1076"/>
        <pc:sldMkLst>
          <pc:docMk/>
          <pc:sldMk cId="1560251364" sldId="298"/>
        </pc:sldMkLst>
        <pc:spChg chg="add del">
          <ac:chgData name="P, Paul Pandy (Cognizant)" userId="869d6294-a423-42cc-95cf-2df278bda6c0" providerId="ADAL" clId="{0E8F11ED-4316-46D1-BD55-5220F90FA3AA}" dt="2023-08-16T08:26:01.563" v="623" actId="22"/>
          <ac:spMkLst>
            <pc:docMk/>
            <pc:sldMk cId="1560251364" sldId="298"/>
            <ac:spMk id="3" creationId="{E3921EF5-0A1F-50C8-5992-F3E5B18B8B19}"/>
          </ac:spMkLst>
        </pc:spChg>
        <pc:spChg chg="mod">
          <ac:chgData name="P, Paul Pandy (Cognizant)" userId="869d6294-a423-42cc-95cf-2df278bda6c0" providerId="ADAL" clId="{0E8F11ED-4316-46D1-BD55-5220F90FA3AA}" dt="2023-08-16T10:39:06.717" v="703" actId="1076"/>
          <ac:spMkLst>
            <pc:docMk/>
            <pc:sldMk cId="1560251364" sldId="298"/>
            <ac:spMk id="5" creationId="{00000000-0000-0000-0000-000000000000}"/>
          </ac:spMkLst>
        </pc:spChg>
        <pc:spChg chg="add del mod">
          <ac:chgData name="P, Paul Pandy (Cognizant)" userId="869d6294-a423-42cc-95cf-2df278bda6c0" providerId="ADAL" clId="{0E8F11ED-4316-46D1-BD55-5220F90FA3AA}" dt="2023-08-16T10:39:02.810" v="702" actId="478"/>
          <ac:spMkLst>
            <pc:docMk/>
            <pc:sldMk cId="1560251364" sldId="298"/>
            <ac:spMk id="6" creationId="{8B51A765-2F6E-8987-512C-E6B81D6DD893}"/>
          </ac:spMkLst>
        </pc:sp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729393576" sldId="299"/>
        </pc:sldMkLst>
      </pc:sldChg>
      <pc:sldChg chg="addSp delSp modSp mod ord">
        <pc:chgData name="P, Paul Pandy (Cognizant)" userId="869d6294-a423-42cc-95cf-2df278bda6c0" providerId="ADAL" clId="{0E8F11ED-4316-46D1-BD55-5220F90FA3AA}" dt="2023-08-16T08:31:31.320" v="700" actId="478"/>
        <pc:sldMkLst>
          <pc:docMk/>
          <pc:sldMk cId="1009030895" sldId="300"/>
        </pc:sldMkLst>
        <pc:spChg chg="mod">
          <ac:chgData name="P, Paul Pandy (Cognizant)" userId="869d6294-a423-42cc-95cf-2df278bda6c0" providerId="ADAL" clId="{0E8F11ED-4316-46D1-BD55-5220F90FA3AA}" dt="2023-08-16T06:29:34.781" v="248" actId="1076"/>
          <ac:spMkLst>
            <pc:docMk/>
            <pc:sldMk cId="1009030895" sldId="300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0E8F11ED-4316-46D1-BD55-5220F90FA3AA}" dt="2023-08-16T06:27:54.105" v="245" actId="20577"/>
          <ac:spMkLst>
            <pc:docMk/>
            <pc:sldMk cId="1009030895" sldId="300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06:28:16.581" v="246" actId="478"/>
          <ac:spMkLst>
            <pc:docMk/>
            <pc:sldMk cId="1009030895" sldId="300"/>
            <ac:spMk id="9" creationId="{00000000-0000-0000-0000-000000000000}"/>
          </ac:spMkLst>
        </pc:spChg>
        <pc:picChg chg="add del mod">
          <ac:chgData name="P, Paul Pandy (Cognizant)" userId="869d6294-a423-42cc-95cf-2df278bda6c0" providerId="ADAL" clId="{0E8F11ED-4316-46D1-BD55-5220F90FA3AA}" dt="2023-08-16T08:31:31.320" v="700" actId="478"/>
          <ac:picMkLst>
            <pc:docMk/>
            <pc:sldMk cId="1009030895" sldId="300"/>
            <ac:picMk id="4" creationId="{AC0A8ACE-8226-4013-86C3-26DC3B4058ED}"/>
          </ac:picMkLst>
        </pc:picChg>
        <pc:picChg chg="add del">
          <ac:chgData name="P, Paul Pandy (Cognizant)" userId="869d6294-a423-42cc-95cf-2df278bda6c0" providerId="ADAL" clId="{0E8F11ED-4316-46D1-BD55-5220F90FA3AA}" dt="2023-08-16T06:31:37.636" v="250" actId="22"/>
          <ac:picMkLst>
            <pc:docMk/>
            <pc:sldMk cId="1009030895" sldId="300"/>
            <ac:picMk id="7" creationId="{C1117BB7-F52C-0FD9-3D80-32034CE38E9B}"/>
          </ac:picMkLst>
        </pc:picChg>
        <pc:picChg chg="add del">
          <ac:chgData name="P, Paul Pandy (Cognizant)" userId="869d6294-a423-42cc-95cf-2df278bda6c0" providerId="ADAL" clId="{0E8F11ED-4316-46D1-BD55-5220F90FA3AA}" dt="2023-08-16T06:32:31.022" v="252" actId="22"/>
          <ac:picMkLst>
            <pc:docMk/>
            <pc:sldMk cId="1009030895" sldId="300"/>
            <ac:picMk id="10" creationId="{0CC4AA55-5A0C-A730-A5ED-67B682633932}"/>
          </ac:picMkLst>
        </pc:picChg>
        <pc:picChg chg="add mod">
          <ac:chgData name="P, Paul Pandy (Cognizant)" userId="869d6294-a423-42cc-95cf-2df278bda6c0" providerId="ADAL" clId="{0E8F11ED-4316-46D1-BD55-5220F90FA3AA}" dt="2023-08-16T06:33:19.322" v="279" actId="1038"/>
          <ac:picMkLst>
            <pc:docMk/>
            <pc:sldMk cId="1009030895" sldId="300"/>
            <ac:picMk id="12" creationId="{E4F1E266-2F5E-FF3C-5EFC-B135D3F93452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03161803" sldId="301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781080294" sldId="302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676695066" sldId="303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593776661" sldId="304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919357702" sldId="305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93218508" sldId="306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1013543279" sldId="307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173001517" sldId="309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616569111" sldId="310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720310345" sldId="311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566641758" sldId="312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101037989" sldId="313"/>
        </pc:sldMkLst>
      </pc:sldChg>
      <pc:sldChg chg="del">
        <pc:chgData name="P, Paul Pandy (Cognizant)" userId="869d6294-a423-42cc-95cf-2df278bda6c0" providerId="ADAL" clId="{0E8F11ED-4316-46D1-BD55-5220F90FA3AA}" dt="2023-08-16T06:42:37.867" v="373" actId="47"/>
        <pc:sldMkLst>
          <pc:docMk/>
          <pc:sldMk cId="505044540" sldId="314"/>
        </pc:sldMkLst>
      </pc:sldChg>
      <pc:sldChg chg="addSp delSp modSp add mod">
        <pc:chgData name="P, Paul Pandy (Cognizant)" userId="869d6294-a423-42cc-95cf-2df278bda6c0" providerId="ADAL" clId="{0E8F11ED-4316-46D1-BD55-5220F90FA3AA}" dt="2023-08-16T06:44:22.855" v="428" actId="1076"/>
        <pc:sldMkLst>
          <pc:docMk/>
          <pc:sldMk cId="3580914173" sldId="315"/>
        </pc:sldMkLst>
        <pc:spChg chg="mod">
          <ac:chgData name="P, Paul Pandy (Cognizant)" userId="869d6294-a423-42cc-95cf-2df278bda6c0" providerId="ADAL" clId="{0E8F11ED-4316-46D1-BD55-5220F90FA3AA}" dt="2023-08-16T06:43:45.607" v="423" actId="20577"/>
          <ac:spMkLst>
            <pc:docMk/>
            <pc:sldMk cId="3580914173" sldId="315"/>
            <ac:spMk id="2" creationId="{00000000-0000-0000-0000-000000000000}"/>
          </ac:spMkLst>
        </pc:spChg>
        <pc:picChg chg="del">
          <ac:chgData name="P, Paul Pandy (Cognizant)" userId="869d6294-a423-42cc-95cf-2df278bda6c0" providerId="ADAL" clId="{0E8F11ED-4316-46D1-BD55-5220F90FA3AA}" dt="2023-08-16T06:43:50.874" v="426" actId="478"/>
          <ac:picMkLst>
            <pc:docMk/>
            <pc:sldMk cId="3580914173" sldId="315"/>
            <ac:picMk id="4" creationId="{AC0A8ACE-8226-4013-86C3-26DC3B4058ED}"/>
          </ac:picMkLst>
        </pc:picChg>
        <pc:picChg chg="add mod">
          <ac:chgData name="P, Paul Pandy (Cognizant)" userId="869d6294-a423-42cc-95cf-2df278bda6c0" providerId="ADAL" clId="{0E8F11ED-4316-46D1-BD55-5220F90FA3AA}" dt="2023-08-16T06:44:22.855" v="428" actId="1076"/>
          <ac:picMkLst>
            <pc:docMk/>
            <pc:sldMk cId="3580914173" sldId="315"/>
            <ac:picMk id="6" creationId="{9BB91A8A-BC24-9DDB-CEA7-E44A489A12B3}"/>
          </ac:picMkLst>
        </pc:picChg>
        <pc:picChg chg="del mod">
          <ac:chgData name="P, Paul Pandy (Cognizant)" userId="869d6294-a423-42cc-95cf-2df278bda6c0" providerId="ADAL" clId="{0E8F11ED-4316-46D1-BD55-5220F90FA3AA}" dt="2023-08-16T06:43:49.172" v="425" actId="478"/>
          <ac:picMkLst>
            <pc:docMk/>
            <pc:sldMk cId="3580914173" sldId="315"/>
            <ac:picMk id="12" creationId="{E4F1E266-2F5E-FF3C-5EFC-B135D3F93452}"/>
          </ac:picMkLst>
        </pc:picChg>
      </pc:sldChg>
      <pc:sldChg chg="modSp add mod">
        <pc:chgData name="P, Paul Pandy (Cognizant)" userId="869d6294-a423-42cc-95cf-2df278bda6c0" providerId="ADAL" clId="{0E8F11ED-4316-46D1-BD55-5220F90FA3AA}" dt="2023-08-16T06:45:46.686" v="430" actId="1076"/>
        <pc:sldMkLst>
          <pc:docMk/>
          <pc:sldMk cId="155367244" sldId="316"/>
        </pc:sldMkLst>
        <pc:spChg chg="mod">
          <ac:chgData name="P, Paul Pandy (Cognizant)" userId="869d6294-a423-42cc-95cf-2df278bda6c0" providerId="ADAL" clId="{0E8F11ED-4316-46D1-BD55-5220F90FA3AA}" dt="2023-08-16T06:45:46.686" v="430" actId="1076"/>
          <ac:spMkLst>
            <pc:docMk/>
            <pc:sldMk cId="155367244" sldId="316"/>
            <ac:spMk id="2" creationId="{00000000-0000-0000-0000-000000000000}"/>
          </ac:spMkLst>
        </pc:spChg>
      </pc:sldChg>
      <pc:sldChg chg="delSp modSp add mod">
        <pc:chgData name="P, Paul Pandy (Cognizant)" userId="869d6294-a423-42cc-95cf-2df278bda6c0" providerId="ADAL" clId="{0E8F11ED-4316-46D1-BD55-5220F90FA3AA}" dt="2023-08-16T06:50:09.773" v="480" actId="1076"/>
        <pc:sldMkLst>
          <pc:docMk/>
          <pc:sldMk cId="2429559627" sldId="317"/>
        </pc:sldMkLst>
        <pc:picChg chg="del">
          <ac:chgData name="P, Paul Pandy (Cognizant)" userId="869d6294-a423-42cc-95cf-2df278bda6c0" providerId="ADAL" clId="{0E8F11ED-4316-46D1-BD55-5220F90FA3AA}" dt="2023-08-16T06:50:06.400" v="479" actId="478"/>
          <ac:picMkLst>
            <pc:docMk/>
            <pc:sldMk cId="2429559627" sldId="317"/>
            <ac:picMk id="4" creationId="{650C34A8-1E5B-D0E3-54FE-B0EEAA8EAED0}"/>
          </ac:picMkLst>
        </pc:picChg>
        <pc:picChg chg="mod">
          <ac:chgData name="P, Paul Pandy (Cognizant)" userId="869d6294-a423-42cc-95cf-2df278bda6c0" providerId="ADAL" clId="{0E8F11ED-4316-46D1-BD55-5220F90FA3AA}" dt="2023-08-16T06:50:09.773" v="480" actId="1076"/>
          <ac:picMkLst>
            <pc:docMk/>
            <pc:sldMk cId="2429559627" sldId="317"/>
            <ac:picMk id="7" creationId="{55790AA8-BC6F-82B3-B4B4-FA4DDD2C4C7A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6:51:04.303" v="486" actId="22"/>
        <pc:sldMkLst>
          <pc:docMk/>
          <pc:sldMk cId="2942370012" sldId="318"/>
        </pc:sldMkLst>
        <pc:picChg chg="add mod">
          <ac:chgData name="P, Paul Pandy (Cognizant)" userId="869d6294-a423-42cc-95cf-2df278bda6c0" providerId="ADAL" clId="{0E8F11ED-4316-46D1-BD55-5220F90FA3AA}" dt="2023-08-16T06:50:45.588" v="484" actId="1076"/>
          <ac:picMkLst>
            <pc:docMk/>
            <pc:sldMk cId="2942370012" sldId="318"/>
            <ac:picMk id="4" creationId="{4ADB2787-D22E-8097-9210-E7B570103D29}"/>
          </ac:picMkLst>
        </pc:picChg>
        <pc:picChg chg="del">
          <ac:chgData name="P, Paul Pandy (Cognizant)" userId="869d6294-a423-42cc-95cf-2df278bda6c0" providerId="ADAL" clId="{0E8F11ED-4316-46D1-BD55-5220F90FA3AA}" dt="2023-08-16T06:50:42.510" v="482" actId="478"/>
          <ac:picMkLst>
            <pc:docMk/>
            <pc:sldMk cId="2942370012" sldId="318"/>
            <ac:picMk id="7" creationId="{55790AA8-BC6F-82B3-B4B4-FA4DDD2C4C7A}"/>
          </ac:picMkLst>
        </pc:picChg>
        <pc:picChg chg="add">
          <ac:chgData name="P, Paul Pandy (Cognizant)" userId="869d6294-a423-42cc-95cf-2df278bda6c0" providerId="ADAL" clId="{0E8F11ED-4316-46D1-BD55-5220F90FA3AA}" dt="2023-08-16T06:51:04.303" v="486" actId="22"/>
          <ac:picMkLst>
            <pc:docMk/>
            <pc:sldMk cId="2942370012" sldId="318"/>
            <ac:picMk id="8" creationId="{733FBE05-4FD5-0211-C278-F5C666BA76D5}"/>
          </ac:picMkLst>
        </pc:picChg>
        <pc:picChg chg="del">
          <ac:chgData name="P, Paul Pandy (Cognizant)" userId="869d6294-a423-42cc-95cf-2df278bda6c0" providerId="ADAL" clId="{0E8F11ED-4316-46D1-BD55-5220F90FA3AA}" dt="2023-08-16T06:50:48.881" v="485" actId="478"/>
          <ac:picMkLst>
            <pc:docMk/>
            <pc:sldMk cId="2942370012" sldId="318"/>
            <ac:picMk id="10" creationId="{A59F2C19-1B37-1AC3-4DC5-FB3DB92FBE07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6:55:02.512" v="513" actId="1076"/>
        <pc:sldMkLst>
          <pc:docMk/>
          <pc:sldMk cId="3388477904" sldId="319"/>
        </pc:sldMkLst>
        <pc:picChg chg="del">
          <ac:chgData name="P, Paul Pandy (Cognizant)" userId="869d6294-a423-42cc-95cf-2df278bda6c0" providerId="ADAL" clId="{0E8F11ED-4316-46D1-BD55-5220F90FA3AA}" dt="2023-08-16T06:52:06.015" v="488" actId="478"/>
          <ac:picMkLst>
            <pc:docMk/>
            <pc:sldMk cId="3388477904" sldId="319"/>
            <ac:picMk id="4" creationId="{4ADB2787-D22E-8097-9210-E7B570103D29}"/>
          </ac:picMkLst>
        </pc:picChg>
        <pc:picChg chg="add mod">
          <ac:chgData name="P, Paul Pandy (Cognizant)" userId="869d6294-a423-42cc-95cf-2df278bda6c0" providerId="ADAL" clId="{0E8F11ED-4316-46D1-BD55-5220F90FA3AA}" dt="2023-08-16T06:53:47.492" v="498" actId="1076"/>
          <ac:picMkLst>
            <pc:docMk/>
            <pc:sldMk cId="3388477904" sldId="319"/>
            <ac:picMk id="6" creationId="{DE609A67-DCF3-C179-513A-59C11784E7CD}"/>
          </ac:picMkLst>
        </pc:picChg>
        <pc:picChg chg="del">
          <ac:chgData name="P, Paul Pandy (Cognizant)" userId="869d6294-a423-42cc-95cf-2df278bda6c0" providerId="ADAL" clId="{0E8F11ED-4316-46D1-BD55-5220F90FA3AA}" dt="2023-08-16T06:52:57.686" v="491" actId="478"/>
          <ac:picMkLst>
            <pc:docMk/>
            <pc:sldMk cId="3388477904" sldId="319"/>
            <ac:picMk id="8" creationId="{733FBE05-4FD5-0211-C278-F5C666BA76D5}"/>
          </ac:picMkLst>
        </pc:picChg>
        <pc:picChg chg="add mod">
          <ac:chgData name="P, Paul Pandy (Cognizant)" userId="869d6294-a423-42cc-95cf-2df278bda6c0" providerId="ADAL" clId="{0E8F11ED-4316-46D1-BD55-5220F90FA3AA}" dt="2023-08-16T06:53:42.357" v="497" actId="1076"/>
          <ac:picMkLst>
            <pc:docMk/>
            <pc:sldMk cId="3388477904" sldId="319"/>
            <ac:picMk id="9" creationId="{EDE67D81-DB8B-10B7-A208-991CABEE0290}"/>
          </ac:picMkLst>
        </pc:picChg>
        <pc:picChg chg="add mod">
          <ac:chgData name="P, Paul Pandy (Cognizant)" userId="869d6294-a423-42cc-95cf-2df278bda6c0" providerId="ADAL" clId="{0E8F11ED-4316-46D1-BD55-5220F90FA3AA}" dt="2023-08-16T06:53:52.728" v="510" actId="1038"/>
          <ac:picMkLst>
            <pc:docMk/>
            <pc:sldMk cId="3388477904" sldId="319"/>
            <ac:picMk id="11" creationId="{3989725E-8AA7-2EE7-13D7-161D6EEE40AF}"/>
          </ac:picMkLst>
        </pc:picChg>
        <pc:picChg chg="add mod">
          <ac:chgData name="P, Paul Pandy (Cognizant)" userId="869d6294-a423-42cc-95cf-2df278bda6c0" providerId="ADAL" clId="{0E8F11ED-4316-46D1-BD55-5220F90FA3AA}" dt="2023-08-16T06:55:02.512" v="513" actId="1076"/>
          <ac:picMkLst>
            <pc:docMk/>
            <pc:sldMk cId="3388477904" sldId="319"/>
            <ac:picMk id="13" creationId="{FDBCE97D-EFF7-0A21-708A-22F18AA75DBE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7:02:24.789" v="620" actId="20577"/>
        <pc:sldMkLst>
          <pc:docMk/>
          <pc:sldMk cId="1441913902" sldId="320"/>
        </pc:sldMkLst>
        <pc:spChg chg="mod">
          <ac:chgData name="P, Paul Pandy (Cognizant)" userId="869d6294-a423-42cc-95cf-2df278bda6c0" providerId="ADAL" clId="{0E8F11ED-4316-46D1-BD55-5220F90FA3AA}" dt="2023-08-16T07:02:24.789" v="620" actId="20577"/>
          <ac:spMkLst>
            <pc:docMk/>
            <pc:sldMk cId="1441913902" sldId="320"/>
            <ac:spMk id="2" creationId="{00000000-0000-0000-0000-000000000000}"/>
          </ac:spMkLst>
        </pc:spChg>
        <pc:picChg chg="add del">
          <ac:chgData name="P, Paul Pandy (Cognizant)" userId="869d6294-a423-42cc-95cf-2df278bda6c0" providerId="ADAL" clId="{0E8F11ED-4316-46D1-BD55-5220F90FA3AA}" dt="2023-08-16T06:58:53.265" v="523" actId="478"/>
          <ac:picMkLst>
            <pc:docMk/>
            <pc:sldMk cId="1441913902" sldId="320"/>
            <ac:picMk id="4" creationId="{FC235A9F-F3FB-6601-7C1A-07E6C01D12A7}"/>
          </ac:picMkLst>
        </pc:picChg>
        <pc:picChg chg="del mod">
          <ac:chgData name="P, Paul Pandy (Cognizant)" userId="869d6294-a423-42cc-95cf-2df278bda6c0" providerId="ADAL" clId="{0E8F11ED-4316-46D1-BD55-5220F90FA3AA}" dt="2023-08-16T06:57:32.403" v="519" actId="478"/>
          <ac:picMkLst>
            <pc:docMk/>
            <pc:sldMk cId="1441913902" sldId="320"/>
            <ac:picMk id="6" creationId="{DE609A67-DCF3-C179-513A-59C11784E7CD}"/>
          </ac:picMkLst>
        </pc:picChg>
        <pc:picChg chg="add">
          <ac:chgData name="P, Paul Pandy (Cognizant)" userId="869d6294-a423-42cc-95cf-2df278bda6c0" providerId="ADAL" clId="{0E8F11ED-4316-46D1-BD55-5220F90FA3AA}" dt="2023-08-16T06:58:50.701" v="522" actId="22"/>
          <ac:picMkLst>
            <pc:docMk/>
            <pc:sldMk cId="1441913902" sldId="320"/>
            <ac:picMk id="8" creationId="{720804A3-E719-82BF-DD35-8DAAD8D85B18}"/>
          </ac:picMkLst>
        </pc:picChg>
        <pc:picChg chg="del">
          <ac:chgData name="P, Paul Pandy (Cognizant)" userId="869d6294-a423-42cc-95cf-2df278bda6c0" providerId="ADAL" clId="{0E8F11ED-4316-46D1-BD55-5220F90FA3AA}" dt="2023-08-16T06:57:25.910" v="515" actId="478"/>
          <ac:picMkLst>
            <pc:docMk/>
            <pc:sldMk cId="1441913902" sldId="320"/>
            <ac:picMk id="9" creationId="{EDE67D81-DB8B-10B7-A208-991CABEE0290}"/>
          </ac:picMkLst>
        </pc:picChg>
        <pc:picChg chg="del">
          <ac:chgData name="P, Paul Pandy (Cognizant)" userId="869d6294-a423-42cc-95cf-2df278bda6c0" providerId="ADAL" clId="{0E8F11ED-4316-46D1-BD55-5220F90FA3AA}" dt="2023-08-16T06:57:30.601" v="517" actId="478"/>
          <ac:picMkLst>
            <pc:docMk/>
            <pc:sldMk cId="1441913902" sldId="320"/>
            <ac:picMk id="11" creationId="{3989725E-8AA7-2EE7-13D7-161D6EEE40AF}"/>
          </ac:picMkLst>
        </pc:picChg>
        <pc:picChg chg="del">
          <ac:chgData name="P, Paul Pandy (Cognizant)" userId="869d6294-a423-42cc-95cf-2df278bda6c0" providerId="ADAL" clId="{0E8F11ED-4316-46D1-BD55-5220F90FA3AA}" dt="2023-08-16T06:57:28.637" v="516" actId="478"/>
          <ac:picMkLst>
            <pc:docMk/>
            <pc:sldMk cId="1441913902" sldId="320"/>
            <ac:picMk id="13" creationId="{FDBCE97D-EFF7-0A21-708A-22F18AA75DBE}"/>
          </ac:picMkLst>
        </pc:picChg>
      </pc:sldChg>
      <pc:sldChg chg="modSp add mod">
        <pc:chgData name="P, Paul Pandy (Cognizant)" userId="869d6294-a423-42cc-95cf-2df278bda6c0" providerId="ADAL" clId="{0E8F11ED-4316-46D1-BD55-5220F90FA3AA}" dt="2023-08-16T07:02:46.278" v="621"/>
        <pc:sldMkLst>
          <pc:docMk/>
          <pc:sldMk cId="4186760550" sldId="321"/>
        </pc:sldMkLst>
        <pc:spChg chg="mod">
          <ac:chgData name="P, Paul Pandy (Cognizant)" userId="869d6294-a423-42cc-95cf-2df278bda6c0" providerId="ADAL" clId="{0E8F11ED-4316-46D1-BD55-5220F90FA3AA}" dt="2023-08-16T07:02:46.278" v="621"/>
          <ac:spMkLst>
            <pc:docMk/>
            <pc:sldMk cId="4186760550" sldId="321"/>
            <ac:spMk id="2" creationId="{00000000-0000-0000-0000-000000000000}"/>
          </ac:spMkLst>
        </pc:spChg>
      </pc:sldChg>
      <pc:sldChg chg="addSp delSp add mod">
        <pc:chgData name="P, Paul Pandy (Cognizant)" userId="869d6294-a423-42cc-95cf-2df278bda6c0" providerId="ADAL" clId="{0E8F11ED-4316-46D1-BD55-5220F90FA3AA}" dt="2023-08-16T07:01:55.933" v="561" actId="22"/>
        <pc:sldMkLst>
          <pc:docMk/>
          <pc:sldMk cId="71700909" sldId="322"/>
        </pc:sldMkLst>
        <pc:picChg chg="del">
          <ac:chgData name="P, Paul Pandy (Cognizant)" userId="869d6294-a423-42cc-95cf-2df278bda6c0" providerId="ADAL" clId="{0E8F11ED-4316-46D1-BD55-5220F90FA3AA}" dt="2023-08-16T07:01:55.180" v="560" actId="478"/>
          <ac:picMkLst>
            <pc:docMk/>
            <pc:sldMk cId="71700909" sldId="322"/>
            <ac:picMk id="4" creationId="{FC235A9F-F3FB-6601-7C1A-07E6C01D12A7}"/>
          </ac:picMkLst>
        </pc:picChg>
        <pc:picChg chg="add del">
          <ac:chgData name="P, Paul Pandy (Cognizant)" userId="869d6294-a423-42cc-95cf-2df278bda6c0" providerId="ADAL" clId="{0E8F11ED-4316-46D1-BD55-5220F90FA3AA}" dt="2023-08-16T07:01:53.953" v="559" actId="22"/>
          <ac:picMkLst>
            <pc:docMk/>
            <pc:sldMk cId="71700909" sldId="322"/>
            <ac:picMk id="6" creationId="{ABCD5E61-637A-4CC8-3D07-8D73E7E14EB5}"/>
          </ac:picMkLst>
        </pc:picChg>
        <pc:picChg chg="add">
          <ac:chgData name="P, Paul Pandy (Cognizant)" userId="869d6294-a423-42cc-95cf-2df278bda6c0" providerId="ADAL" clId="{0E8F11ED-4316-46D1-BD55-5220F90FA3AA}" dt="2023-08-16T07:01:55.933" v="561" actId="22"/>
          <ac:picMkLst>
            <pc:docMk/>
            <pc:sldMk cId="71700909" sldId="322"/>
            <ac:picMk id="8" creationId="{285C2504-3BF3-B8E2-F2D3-DD34AF790213}"/>
          </ac:picMkLst>
        </pc:picChg>
      </pc:sldChg>
      <pc:sldChg chg="add">
        <pc:chgData name="P, Paul Pandy (Cognizant)" userId="869d6294-a423-42cc-95cf-2df278bda6c0" providerId="ADAL" clId="{0E8F11ED-4316-46D1-BD55-5220F90FA3AA}" dt="2023-08-16T08:31:28.605" v="699" actId="2890"/>
        <pc:sldMkLst>
          <pc:docMk/>
          <pc:sldMk cId="3932167320" sldId="323"/>
        </pc:sldMkLst>
      </pc:sldChg>
      <pc:sldChg chg="addSp delSp modSp add mod">
        <pc:chgData name="P, Paul Pandy (Cognizant)" userId="869d6294-a423-42cc-95cf-2df278bda6c0" providerId="ADAL" clId="{0E8F11ED-4316-46D1-BD55-5220F90FA3AA}" dt="2023-08-16T10:42:49.900" v="785" actId="5793"/>
        <pc:sldMkLst>
          <pc:docMk/>
          <pc:sldMk cId="486474874" sldId="324"/>
        </pc:sldMkLst>
        <pc:spChg chg="mod">
          <ac:chgData name="P, Paul Pandy (Cognizant)" userId="869d6294-a423-42cc-95cf-2df278bda6c0" providerId="ADAL" clId="{0E8F11ED-4316-46D1-BD55-5220F90FA3AA}" dt="2023-08-16T10:42:49.900" v="785" actId="5793"/>
          <ac:spMkLst>
            <pc:docMk/>
            <pc:sldMk cId="486474874" sldId="324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46.235" v="705" actId="478"/>
          <ac:spMkLst>
            <pc:docMk/>
            <pc:sldMk cId="486474874" sldId="324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48.534" v="706" actId="478"/>
          <ac:spMkLst>
            <pc:docMk/>
            <pc:sldMk cId="486474874" sldId="324"/>
            <ac:spMk id="9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1.292" v="707" actId="478"/>
          <ac:spMkLst>
            <pc:docMk/>
            <pc:sldMk cId="486474874" sldId="324"/>
            <ac:spMk id="10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2.617" v="708" actId="478"/>
          <ac:spMkLst>
            <pc:docMk/>
            <pc:sldMk cId="486474874" sldId="324"/>
            <ac:spMk id="11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3.809" v="709" actId="478"/>
          <ac:spMkLst>
            <pc:docMk/>
            <pc:sldMk cId="486474874" sldId="324"/>
            <ac:spMk id="1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5.098" v="710" actId="478"/>
          <ac:spMkLst>
            <pc:docMk/>
            <pc:sldMk cId="486474874" sldId="324"/>
            <ac:spMk id="13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7.138" v="711" actId="478"/>
          <ac:spMkLst>
            <pc:docMk/>
            <pc:sldMk cId="486474874" sldId="324"/>
            <ac:spMk id="14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8.386" v="712" actId="478"/>
          <ac:spMkLst>
            <pc:docMk/>
            <pc:sldMk cId="486474874" sldId="324"/>
            <ac:spMk id="15" creationId="{00000000-0000-0000-0000-000000000000}"/>
          </ac:spMkLst>
        </pc:spChg>
        <pc:picChg chg="add">
          <ac:chgData name="P, Paul Pandy (Cognizant)" userId="869d6294-a423-42cc-95cf-2df278bda6c0" providerId="ADAL" clId="{0E8F11ED-4316-46D1-BD55-5220F90FA3AA}" dt="2023-08-16T10:42:00.095" v="713" actId="22"/>
          <ac:picMkLst>
            <pc:docMk/>
            <pc:sldMk cId="486474874" sldId="324"/>
            <ac:picMk id="4" creationId="{7787C6D4-0900-B64B-6001-302073E8CBB5}"/>
          </ac:picMkLst>
        </pc:picChg>
      </pc:sldChg>
    </pc:docChg>
  </pc:docChgLst>
  <pc:docChgLst>
    <pc:chgData name="P, Paul Pandy (Cognizant)" userId="869d6294-a423-42cc-95cf-2df278bda6c0" providerId="ADAL" clId="{76CDB638-7EE6-4445-B889-7CBF1EA5B88B}"/>
    <pc:docChg chg="undo custSel addSld delSld modSld sldOrd">
      <pc:chgData name="P, Paul Pandy (Cognizant)" userId="869d6294-a423-42cc-95cf-2df278bda6c0" providerId="ADAL" clId="{76CDB638-7EE6-4445-B889-7CBF1EA5B88B}" dt="2023-08-23T19:45:18.254" v="635" actId="20577"/>
      <pc:docMkLst>
        <pc:docMk/>
      </pc:docMkLst>
      <pc:sldChg chg="modSp mod">
        <pc:chgData name="P, Paul Pandy (Cognizant)" userId="869d6294-a423-42cc-95cf-2df278bda6c0" providerId="ADAL" clId="{76CDB638-7EE6-4445-B889-7CBF1EA5B88B}" dt="2023-08-23T17:11:55.925" v="7" actId="20577"/>
        <pc:sldMkLst>
          <pc:docMk/>
          <pc:sldMk cId="253304960" sldId="257"/>
        </pc:sldMkLst>
        <pc:spChg chg="mod">
          <ac:chgData name="P, Paul Pandy (Cognizant)" userId="869d6294-a423-42cc-95cf-2df278bda6c0" providerId="ADAL" clId="{76CDB638-7EE6-4445-B889-7CBF1EA5B88B}" dt="2023-08-23T17:11:55.925" v="7" actId="20577"/>
          <ac:spMkLst>
            <pc:docMk/>
            <pc:sldMk cId="253304960" sldId="257"/>
            <ac:spMk id="2" creationId="{00000000-0000-0000-0000-000000000000}"/>
          </ac:spMkLst>
        </pc:spChg>
      </pc:sldChg>
      <pc:sldChg chg="addSp delSp modSp mod">
        <pc:chgData name="P, Paul Pandy (Cognizant)" userId="869d6294-a423-42cc-95cf-2df278bda6c0" providerId="ADAL" clId="{76CDB638-7EE6-4445-B889-7CBF1EA5B88B}" dt="2023-08-23T17:15:00.286" v="22" actId="207"/>
        <pc:sldMkLst>
          <pc:docMk/>
          <pc:sldMk cId="3227868327" sldId="277"/>
        </pc:sldMkLst>
        <pc:spChg chg="mod">
          <ac:chgData name="P, Paul Pandy (Cognizant)" userId="869d6294-a423-42cc-95cf-2df278bda6c0" providerId="ADAL" clId="{76CDB638-7EE6-4445-B889-7CBF1EA5B88B}" dt="2023-08-23T17:15:00.286" v="22" actId="207"/>
          <ac:spMkLst>
            <pc:docMk/>
            <pc:sldMk cId="3227868327" sldId="277"/>
            <ac:spMk id="5" creationId="{00000000-0000-0000-0000-000000000000}"/>
          </ac:spMkLst>
        </pc:spChg>
        <pc:spChg chg="del mod">
          <ac:chgData name="P, Paul Pandy (Cognizant)" userId="869d6294-a423-42cc-95cf-2df278bda6c0" providerId="ADAL" clId="{76CDB638-7EE6-4445-B889-7CBF1EA5B88B}" dt="2023-08-23T17:14:45.257" v="19" actId="478"/>
          <ac:spMkLst>
            <pc:docMk/>
            <pc:sldMk cId="3227868327" sldId="277"/>
            <ac:spMk id="14" creationId="{00000000-0000-0000-0000-000000000000}"/>
          </ac:spMkLst>
        </pc:spChg>
        <pc:spChg chg="del">
          <ac:chgData name="P, Paul Pandy (Cognizant)" userId="869d6294-a423-42cc-95cf-2df278bda6c0" providerId="ADAL" clId="{76CDB638-7EE6-4445-B889-7CBF1EA5B88B}" dt="2023-08-23T17:14:46.912" v="20" actId="478"/>
          <ac:spMkLst>
            <pc:docMk/>
            <pc:sldMk cId="3227868327" sldId="277"/>
            <ac:spMk id="15" creationId="{00000000-0000-0000-0000-000000000000}"/>
          </ac:spMkLst>
        </pc:spChg>
        <pc:graphicFrameChg chg="add del mod">
          <ac:chgData name="P, Paul Pandy (Cognizant)" userId="869d6294-a423-42cc-95cf-2df278bda6c0" providerId="ADAL" clId="{76CDB638-7EE6-4445-B889-7CBF1EA5B88B}" dt="2023-08-23T17:13:56.035" v="9"/>
          <ac:graphicFrameMkLst>
            <pc:docMk/>
            <pc:sldMk cId="3227868327" sldId="277"/>
            <ac:graphicFrameMk id="3" creationId="{D8222E54-E349-D3A0-D931-12DAA41482E8}"/>
          </ac:graphicFrameMkLst>
        </pc:graphicFrameChg>
      </pc:sldChg>
      <pc:sldChg chg="del">
        <pc:chgData name="P, Paul Pandy (Cognizant)" userId="869d6294-a423-42cc-95cf-2df278bda6c0" providerId="ADAL" clId="{76CDB638-7EE6-4445-B889-7CBF1EA5B88B}" dt="2023-08-23T19:28:48.448" v="495" actId="47"/>
        <pc:sldMkLst>
          <pc:docMk/>
          <pc:sldMk cId="2853758203" sldId="282"/>
        </pc:sldMkLst>
      </pc:sldChg>
      <pc:sldChg chg="addSp delSp modSp mod">
        <pc:chgData name="P, Paul Pandy (Cognizant)" userId="869d6294-a423-42cc-95cf-2df278bda6c0" providerId="ADAL" clId="{76CDB638-7EE6-4445-B889-7CBF1EA5B88B}" dt="2023-08-23T19:39:07.355" v="615" actId="1076"/>
        <pc:sldMkLst>
          <pc:docMk/>
          <pc:sldMk cId="2166397742" sldId="292"/>
        </pc:sldMkLst>
        <pc:spChg chg="mod">
          <ac:chgData name="P, Paul Pandy (Cognizant)" userId="869d6294-a423-42cc-95cf-2df278bda6c0" providerId="ADAL" clId="{76CDB638-7EE6-4445-B889-7CBF1EA5B88B}" dt="2023-08-23T19:18:54.864" v="384" actId="20577"/>
          <ac:spMkLst>
            <pc:docMk/>
            <pc:sldMk cId="2166397742" sldId="292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39:07.355" v="615" actId="1076"/>
          <ac:spMkLst>
            <pc:docMk/>
            <pc:sldMk cId="2166397742" sldId="292"/>
            <ac:spMk id="9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18:03.306" v="339" actId="1037"/>
          <ac:spMkLst>
            <pc:docMk/>
            <pc:sldMk cId="2166397742" sldId="292"/>
            <ac:spMk id="11" creationId="{00000000-0000-0000-0000-000000000000}"/>
          </ac:spMkLst>
        </pc:spChg>
        <pc:picChg chg="del">
          <ac:chgData name="P, Paul Pandy (Cognizant)" userId="869d6294-a423-42cc-95cf-2df278bda6c0" providerId="ADAL" clId="{76CDB638-7EE6-4445-B889-7CBF1EA5B88B}" dt="2023-08-23T19:17:02.022" v="328" actId="478"/>
          <ac:picMkLst>
            <pc:docMk/>
            <pc:sldMk cId="2166397742" sldId="292"/>
            <ac:picMk id="3" creationId="{8A387BF3-709D-F876-B080-DECD2063C0AA}"/>
          </ac:picMkLst>
        </pc:picChg>
        <pc:picChg chg="add mod">
          <ac:chgData name="P, Paul Pandy (Cognizant)" userId="869d6294-a423-42cc-95cf-2df278bda6c0" providerId="ADAL" clId="{76CDB638-7EE6-4445-B889-7CBF1EA5B88B}" dt="2023-08-23T19:18:29.748" v="355" actId="1035"/>
          <ac:picMkLst>
            <pc:docMk/>
            <pc:sldMk cId="2166397742" sldId="292"/>
            <ac:picMk id="5" creationId="{7C4B3640-C266-F040-2DC7-9F8866C3ED9E}"/>
          </ac:picMkLst>
        </pc:picChg>
        <pc:picChg chg="add mod">
          <ac:chgData name="P, Paul Pandy (Cognizant)" userId="869d6294-a423-42cc-95cf-2df278bda6c0" providerId="ADAL" clId="{76CDB638-7EE6-4445-B889-7CBF1EA5B88B}" dt="2023-08-23T19:18:31.665" v="356" actId="1035"/>
          <ac:picMkLst>
            <pc:docMk/>
            <pc:sldMk cId="2166397742" sldId="292"/>
            <ac:picMk id="7" creationId="{166D6EC5-1698-E646-332C-59A5CA8E5EC7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7:23:50.104" v="163" actId="20577"/>
        <pc:sldMkLst>
          <pc:docMk/>
          <pc:sldMk cId="1009030895" sldId="300"/>
        </pc:sldMkLst>
        <pc:spChg chg="mod">
          <ac:chgData name="P, Paul Pandy (Cognizant)" userId="869d6294-a423-42cc-95cf-2df278bda6c0" providerId="ADAL" clId="{76CDB638-7EE6-4445-B889-7CBF1EA5B88B}" dt="2023-08-23T17:23:50.104" v="163" actId="20577"/>
          <ac:spMkLst>
            <pc:docMk/>
            <pc:sldMk cId="1009030895" sldId="300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7:21:38.592" v="158" actId="1076"/>
          <ac:spMkLst>
            <pc:docMk/>
            <pc:sldMk cId="1009030895" sldId="300"/>
            <ac:spMk id="6" creationId="{47ED3D57-6C89-C800-1DA4-AC4196CE0A81}"/>
          </ac:spMkLst>
        </pc:spChg>
        <pc:picChg chg="add mod">
          <ac:chgData name="P, Paul Pandy (Cognizant)" userId="869d6294-a423-42cc-95cf-2df278bda6c0" providerId="ADAL" clId="{76CDB638-7EE6-4445-B889-7CBF1EA5B88B}" dt="2023-08-23T17:19:18.600" v="141" actId="1076"/>
          <ac:picMkLst>
            <pc:docMk/>
            <pc:sldMk cId="1009030895" sldId="300"/>
            <ac:picMk id="4" creationId="{8533F68B-E0B6-E2BF-ED83-AB107F3E2189}"/>
          </ac:picMkLst>
        </pc:picChg>
        <pc:picChg chg="add mod">
          <ac:chgData name="P, Paul Pandy (Cognizant)" userId="869d6294-a423-42cc-95cf-2df278bda6c0" providerId="ADAL" clId="{76CDB638-7EE6-4445-B889-7CBF1EA5B88B}" dt="2023-08-23T17:21:00.822" v="154" actId="1076"/>
          <ac:picMkLst>
            <pc:docMk/>
            <pc:sldMk cId="1009030895" sldId="300"/>
            <ac:picMk id="8" creationId="{B4BD4973-E12F-CFE5-C5E0-565605B2B85B}"/>
          </ac:picMkLst>
        </pc:picChg>
        <pc:picChg chg="add mod">
          <ac:chgData name="P, Paul Pandy (Cognizant)" userId="869d6294-a423-42cc-95cf-2df278bda6c0" providerId="ADAL" clId="{76CDB638-7EE6-4445-B889-7CBF1EA5B88B}" dt="2023-08-23T17:21:44.137" v="159" actId="1076"/>
          <ac:picMkLst>
            <pc:docMk/>
            <pc:sldMk cId="1009030895" sldId="300"/>
            <ac:picMk id="10" creationId="{AA5FA804-6347-9B43-B9F4-250800D81248}"/>
          </ac:picMkLst>
        </pc:picChg>
        <pc:picChg chg="del">
          <ac:chgData name="P, Paul Pandy (Cognizant)" userId="869d6294-a423-42cc-95cf-2df278bda6c0" providerId="ADAL" clId="{76CDB638-7EE6-4445-B889-7CBF1EA5B88B}" dt="2023-08-23T17:19:15.087" v="139" actId="478"/>
          <ac:picMkLst>
            <pc:docMk/>
            <pc:sldMk cId="1009030895" sldId="300"/>
            <ac:picMk id="12" creationId="{E4F1E266-2F5E-FF3C-5EFC-B135D3F93452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9:28:12.064" v="460" actId="5793"/>
        <pc:sldMkLst>
          <pc:docMk/>
          <pc:sldMk cId="3580914173" sldId="315"/>
        </pc:sldMkLst>
        <pc:spChg chg="mod">
          <ac:chgData name="P, Paul Pandy (Cognizant)" userId="869d6294-a423-42cc-95cf-2df278bda6c0" providerId="ADAL" clId="{76CDB638-7EE6-4445-B889-7CBF1EA5B88B}" dt="2023-08-23T19:24:27.387" v="406" actId="20577"/>
          <ac:spMkLst>
            <pc:docMk/>
            <pc:sldMk cId="3580914173" sldId="315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27:59.138" v="424" actId="1076"/>
          <ac:spMkLst>
            <pc:docMk/>
            <pc:sldMk cId="3580914173" sldId="315"/>
            <ac:spMk id="5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9:27:58.083" v="423" actId="571"/>
          <ac:spMkLst>
            <pc:docMk/>
            <pc:sldMk cId="3580914173" sldId="315"/>
            <ac:spMk id="10" creationId="{ADABBE5B-68EF-DA85-EBD2-080C96717B1C}"/>
          </ac:spMkLst>
        </pc:spChg>
        <pc:spChg chg="add del mod">
          <ac:chgData name="P, Paul Pandy (Cognizant)" userId="869d6294-a423-42cc-95cf-2df278bda6c0" providerId="ADAL" clId="{76CDB638-7EE6-4445-B889-7CBF1EA5B88B}" dt="2023-08-23T19:27:57.580" v="422"/>
          <ac:spMkLst>
            <pc:docMk/>
            <pc:sldMk cId="3580914173" sldId="315"/>
            <ac:spMk id="11" creationId="{BF1EB47F-818F-DDE9-4DEC-A7773DE85FFF}"/>
          </ac:spMkLst>
        </pc:spChg>
        <pc:spChg chg="add mod">
          <ac:chgData name="P, Paul Pandy (Cognizant)" userId="869d6294-a423-42cc-95cf-2df278bda6c0" providerId="ADAL" clId="{76CDB638-7EE6-4445-B889-7CBF1EA5B88B}" dt="2023-08-23T19:28:12.064" v="460" actId="5793"/>
          <ac:spMkLst>
            <pc:docMk/>
            <pc:sldMk cId="3580914173" sldId="315"/>
            <ac:spMk id="12" creationId="{0099D13C-0306-E1E4-2450-3F86804363A2}"/>
          </ac:spMkLst>
        </pc:spChg>
        <pc:picChg chg="add del">
          <ac:chgData name="P, Paul Pandy (Cognizant)" userId="869d6294-a423-42cc-95cf-2df278bda6c0" providerId="ADAL" clId="{76CDB638-7EE6-4445-B889-7CBF1EA5B88B}" dt="2023-08-23T19:25:19.870" v="409" actId="478"/>
          <ac:picMkLst>
            <pc:docMk/>
            <pc:sldMk cId="3580914173" sldId="315"/>
            <ac:picMk id="4" creationId="{20D168FB-7CDB-62E5-A735-78B66E69EF7A}"/>
          </ac:picMkLst>
        </pc:picChg>
        <pc:picChg chg="del mod">
          <ac:chgData name="P, Paul Pandy (Cognizant)" userId="869d6294-a423-42cc-95cf-2df278bda6c0" providerId="ADAL" clId="{76CDB638-7EE6-4445-B889-7CBF1EA5B88B}" dt="2023-08-23T19:25:34.567" v="413" actId="478"/>
          <ac:picMkLst>
            <pc:docMk/>
            <pc:sldMk cId="3580914173" sldId="315"/>
            <ac:picMk id="6" creationId="{9BB91A8A-BC24-9DDB-CEA7-E44A489A12B3}"/>
          </ac:picMkLst>
        </pc:picChg>
        <pc:picChg chg="add mod">
          <ac:chgData name="P, Paul Pandy (Cognizant)" userId="869d6294-a423-42cc-95cf-2df278bda6c0" providerId="ADAL" clId="{76CDB638-7EE6-4445-B889-7CBF1EA5B88B}" dt="2023-08-23T19:26:25.167" v="415" actId="1076"/>
          <ac:picMkLst>
            <pc:docMk/>
            <pc:sldMk cId="3580914173" sldId="315"/>
            <ac:picMk id="7" creationId="{F2D44B53-6398-9932-9806-4AFBCEA35D61}"/>
          </ac:picMkLst>
        </pc:picChg>
        <pc:picChg chg="add mod">
          <ac:chgData name="P, Paul Pandy (Cognizant)" userId="869d6294-a423-42cc-95cf-2df278bda6c0" providerId="ADAL" clId="{76CDB638-7EE6-4445-B889-7CBF1EA5B88B}" dt="2023-08-23T19:26:28.461" v="417" actId="1076"/>
          <ac:picMkLst>
            <pc:docMk/>
            <pc:sldMk cId="3580914173" sldId="315"/>
            <ac:picMk id="9" creationId="{D1261A32-39C8-786E-7137-25E985FB5243}"/>
          </ac:picMkLst>
        </pc:picChg>
      </pc:sldChg>
      <pc:sldChg chg="del">
        <pc:chgData name="P, Paul Pandy (Cognizant)" userId="869d6294-a423-42cc-95cf-2df278bda6c0" providerId="ADAL" clId="{76CDB638-7EE6-4445-B889-7CBF1EA5B88B}" dt="2023-08-23T19:28:47.517" v="494" actId="47"/>
        <pc:sldMkLst>
          <pc:docMk/>
          <pc:sldMk cId="155367244" sldId="316"/>
        </pc:sldMkLst>
      </pc:sldChg>
      <pc:sldChg chg="del">
        <pc:chgData name="P, Paul Pandy (Cognizant)" userId="869d6294-a423-42cc-95cf-2df278bda6c0" providerId="ADAL" clId="{76CDB638-7EE6-4445-B889-7CBF1EA5B88B}" dt="2023-08-23T19:28:49.037" v="496" actId="47"/>
        <pc:sldMkLst>
          <pc:docMk/>
          <pc:sldMk cId="2429559627" sldId="317"/>
        </pc:sldMkLst>
      </pc:sldChg>
      <pc:sldChg chg="del">
        <pc:chgData name="P, Paul Pandy (Cognizant)" userId="869d6294-a423-42cc-95cf-2df278bda6c0" providerId="ADAL" clId="{76CDB638-7EE6-4445-B889-7CBF1EA5B88B}" dt="2023-08-23T19:28:50.081" v="497" actId="47"/>
        <pc:sldMkLst>
          <pc:docMk/>
          <pc:sldMk cId="2942370012" sldId="318"/>
        </pc:sldMkLst>
      </pc:sldChg>
      <pc:sldChg chg="del">
        <pc:chgData name="P, Paul Pandy (Cognizant)" userId="869d6294-a423-42cc-95cf-2df278bda6c0" providerId="ADAL" clId="{76CDB638-7EE6-4445-B889-7CBF1EA5B88B}" dt="2023-08-23T19:28:51.390" v="498" actId="47"/>
        <pc:sldMkLst>
          <pc:docMk/>
          <pc:sldMk cId="3388477904" sldId="319"/>
        </pc:sldMkLst>
      </pc:sldChg>
      <pc:sldChg chg="del">
        <pc:chgData name="P, Paul Pandy (Cognizant)" userId="869d6294-a423-42cc-95cf-2df278bda6c0" providerId="ADAL" clId="{76CDB638-7EE6-4445-B889-7CBF1EA5B88B}" dt="2023-08-23T19:28:52.243" v="499" actId="47"/>
        <pc:sldMkLst>
          <pc:docMk/>
          <pc:sldMk cId="1441913902" sldId="320"/>
        </pc:sldMkLst>
      </pc:sldChg>
      <pc:sldChg chg="del">
        <pc:chgData name="P, Paul Pandy (Cognizant)" userId="869d6294-a423-42cc-95cf-2df278bda6c0" providerId="ADAL" clId="{76CDB638-7EE6-4445-B889-7CBF1EA5B88B}" dt="2023-08-23T19:28:53.002" v="500" actId="47"/>
        <pc:sldMkLst>
          <pc:docMk/>
          <pc:sldMk cId="4186760550" sldId="321"/>
        </pc:sldMkLst>
      </pc:sldChg>
      <pc:sldChg chg="del">
        <pc:chgData name="P, Paul Pandy (Cognizant)" userId="869d6294-a423-42cc-95cf-2df278bda6c0" providerId="ADAL" clId="{76CDB638-7EE6-4445-B889-7CBF1EA5B88B}" dt="2023-08-23T19:28:53.825" v="501" actId="47"/>
        <pc:sldMkLst>
          <pc:docMk/>
          <pc:sldMk cId="71700909" sldId="322"/>
        </pc:sldMkLst>
      </pc:sldChg>
      <pc:sldChg chg="addSp delSp modSp mod">
        <pc:chgData name="P, Paul Pandy (Cognizant)" userId="869d6294-a423-42cc-95cf-2df278bda6c0" providerId="ADAL" clId="{76CDB638-7EE6-4445-B889-7CBF1EA5B88B}" dt="2023-08-23T19:12:15.242" v="323" actId="1076"/>
        <pc:sldMkLst>
          <pc:docMk/>
          <pc:sldMk cId="3932167320" sldId="323"/>
        </pc:sldMkLst>
        <pc:spChg chg="mod">
          <ac:chgData name="P, Paul Pandy (Cognizant)" userId="869d6294-a423-42cc-95cf-2df278bda6c0" providerId="ADAL" clId="{76CDB638-7EE6-4445-B889-7CBF1EA5B88B}" dt="2023-08-23T19:11:32.493" v="309" actId="27636"/>
          <ac:spMkLst>
            <pc:docMk/>
            <pc:sldMk cId="3932167320" sldId="323"/>
            <ac:spMk id="2" creationId="{00000000-0000-0000-0000-000000000000}"/>
          </ac:spMkLst>
        </pc:spChg>
        <pc:picChg chg="del">
          <ac:chgData name="P, Paul Pandy (Cognizant)" userId="869d6294-a423-42cc-95cf-2df278bda6c0" providerId="ADAL" clId="{76CDB638-7EE6-4445-B889-7CBF1EA5B88B}" dt="2023-08-23T19:11:19.573" v="296" actId="478"/>
          <ac:picMkLst>
            <pc:docMk/>
            <pc:sldMk cId="3932167320" sldId="323"/>
            <ac:picMk id="4" creationId="{AC0A8ACE-8226-4013-86C3-26DC3B4058ED}"/>
          </ac:picMkLst>
        </pc:picChg>
        <pc:picChg chg="add mod">
          <ac:chgData name="P, Paul Pandy (Cognizant)" userId="869d6294-a423-42cc-95cf-2df278bda6c0" providerId="ADAL" clId="{76CDB638-7EE6-4445-B889-7CBF1EA5B88B}" dt="2023-08-23T19:12:09.066" v="321" actId="1035"/>
          <ac:picMkLst>
            <pc:docMk/>
            <pc:sldMk cId="3932167320" sldId="323"/>
            <ac:picMk id="6" creationId="{22847F04-52AF-E73D-9711-A7911AA9E693}"/>
          </ac:picMkLst>
        </pc:picChg>
        <pc:picChg chg="add mod">
          <ac:chgData name="P, Paul Pandy (Cognizant)" userId="869d6294-a423-42cc-95cf-2df278bda6c0" providerId="ADAL" clId="{76CDB638-7EE6-4445-B889-7CBF1EA5B88B}" dt="2023-08-23T19:12:15.242" v="323" actId="1076"/>
          <ac:picMkLst>
            <pc:docMk/>
            <pc:sldMk cId="3932167320" sldId="323"/>
            <ac:picMk id="8" creationId="{FBEF667F-9DA4-0F8C-93B5-B9D7C49CDB57}"/>
          </ac:picMkLst>
        </pc:picChg>
        <pc:picChg chg="del">
          <ac:chgData name="P, Paul Pandy (Cognizant)" userId="869d6294-a423-42cc-95cf-2df278bda6c0" providerId="ADAL" clId="{76CDB638-7EE6-4445-B889-7CBF1EA5B88B}" dt="2023-08-23T19:11:18.004" v="295" actId="478"/>
          <ac:picMkLst>
            <pc:docMk/>
            <pc:sldMk cId="3932167320" sldId="323"/>
            <ac:picMk id="12" creationId="{E4F1E266-2F5E-FF3C-5EFC-B135D3F93452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7:17:59.660" v="138" actId="1036"/>
        <pc:sldMkLst>
          <pc:docMk/>
          <pc:sldMk cId="486474874" sldId="324"/>
        </pc:sldMkLst>
        <pc:spChg chg="mod">
          <ac:chgData name="P, Paul Pandy (Cognizant)" userId="869d6294-a423-42cc-95cf-2df278bda6c0" providerId="ADAL" clId="{76CDB638-7EE6-4445-B889-7CBF1EA5B88B}" dt="2023-08-23T17:15:42.871" v="81" actId="20577"/>
          <ac:spMkLst>
            <pc:docMk/>
            <pc:sldMk cId="486474874" sldId="324"/>
            <ac:spMk id="2" creationId="{00000000-0000-0000-0000-000000000000}"/>
          </ac:spMkLst>
        </pc:spChg>
        <pc:spChg chg="add del">
          <ac:chgData name="P, Paul Pandy (Cognizant)" userId="869d6294-a423-42cc-95cf-2df278bda6c0" providerId="ADAL" clId="{76CDB638-7EE6-4445-B889-7CBF1EA5B88B}" dt="2023-08-23T17:15:17.217" v="25" actId="22"/>
          <ac:spMkLst>
            <pc:docMk/>
            <pc:sldMk cId="486474874" sldId="324"/>
            <ac:spMk id="5" creationId="{E72B24D1-391B-D123-1293-81A28E9EDEDE}"/>
          </ac:spMkLst>
        </pc:spChg>
        <pc:spChg chg="add mod">
          <ac:chgData name="P, Paul Pandy (Cognizant)" userId="869d6294-a423-42cc-95cf-2df278bda6c0" providerId="ADAL" clId="{76CDB638-7EE6-4445-B889-7CBF1EA5B88B}" dt="2023-08-23T17:17:59.660" v="138" actId="1036"/>
          <ac:spMkLst>
            <pc:docMk/>
            <pc:sldMk cId="486474874" sldId="324"/>
            <ac:spMk id="11" creationId="{B4FD7C0F-1163-6AE5-AAC7-4493D046DF07}"/>
          </ac:spMkLst>
        </pc:spChg>
        <pc:picChg chg="del">
          <ac:chgData name="P, Paul Pandy (Cognizant)" userId="869d6294-a423-42cc-95cf-2df278bda6c0" providerId="ADAL" clId="{76CDB638-7EE6-4445-B889-7CBF1EA5B88B}" dt="2023-08-23T17:15:08.843" v="23" actId="478"/>
          <ac:picMkLst>
            <pc:docMk/>
            <pc:sldMk cId="486474874" sldId="324"/>
            <ac:picMk id="4" creationId="{7787C6D4-0900-B64B-6001-302073E8CBB5}"/>
          </ac:picMkLst>
        </pc:picChg>
        <pc:picChg chg="add">
          <ac:chgData name="P, Paul Pandy (Cognizant)" userId="869d6294-a423-42cc-95cf-2df278bda6c0" providerId="ADAL" clId="{76CDB638-7EE6-4445-B889-7CBF1EA5B88B}" dt="2023-08-23T17:15:22.349" v="26" actId="22"/>
          <ac:picMkLst>
            <pc:docMk/>
            <pc:sldMk cId="486474874" sldId="324"/>
            <ac:picMk id="7" creationId="{A7A5BC97-0FB3-3409-4A3C-2DE8681D68E6}"/>
          </ac:picMkLst>
        </pc:picChg>
        <pc:picChg chg="add mod">
          <ac:chgData name="P, Paul Pandy (Cognizant)" userId="869d6294-a423-42cc-95cf-2df278bda6c0" providerId="ADAL" clId="{76CDB638-7EE6-4445-B889-7CBF1EA5B88B}" dt="2023-08-23T17:16:28.185" v="108" actId="1035"/>
          <ac:picMkLst>
            <pc:docMk/>
            <pc:sldMk cId="486474874" sldId="324"/>
            <ac:picMk id="9" creationId="{689C2667-A15F-63AB-43B2-FAF4A7D7167E}"/>
          </ac:picMkLst>
        </pc:picChg>
      </pc:sldChg>
      <pc:sldChg chg="delSp add mod ord">
        <pc:chgData name="P, Paul Pandy (Cognizant)" userId="869d6294-a423-42cc-95cf-2df278bda6c0" providerId="ADAL" clId="{76CDB638-7EE6-4445-B889-7CBF1EA5B88B}" dt="2023-08-23T17:24:05.950" v="167"/>
        <pc:sldMkLst>
          <pc:docMk/>
          <pc:sldMk cId="2333091739" sldId="325"/>
        </pc:sldMkLst>
        <pc:picChg chg="del">
          <ac:chgData name="P, Paul Pandy (Cognizant)" userId="869d6294-a423-42cc-95cf-2df278bda6c0" providerId="ADAL" clId="{76CDB638-7EE6-4445-B889-7CBF1EA5B88B}" dt="2023-08-23T17:24:01.755" v="165" actId="478"/>
          <ac:picMkLst>
            <pc:docMk/>
            <pc:sldMk cId="2333091739" sldId="325"/>
            <ac:picMk id="10" creationId="{AA5FA804-6347-9B43-B9F4-250800D81248}"/>
          </ac:picMkLst>
        </pc:picChg>
      </pc:sldChg>
      <pc:sldChg chg="addSp modSp add mod">
        <pc:chgData name="P, Paul Pandy (Cognizant)" userId="869d6294-a423-42cc-95cf-2df278bda6c0" providerId="ADAL" clId="{76CDB638-7EE6-4445-B889-7CBF1EA5B88B}" dt="2023-08-23T17:31:14.334" v="257" actId="1038"/>
        <pc:sldMkLst>
          <pc:docMk/>
          <pc:sldMk cId="87960549" sldId="326"/>
        </pc:sldMkLst>
        <pc:spChg chg="mod">
          <ac:chgData name="P, Paul Pandy (Cognizant)" userId="869d6294-a423-42cc-95cf-2df278bda6c0" providerId="ADAL" clId="{76CDB638-7EE6-4445-B889-7CBF1EA5B88B}" dt="2023-08-23T17:31:05.742" v="173" actId="1076"/>
          <ac:spMkLst>
            <pc:docMk/>
            <pc:sldMk cId="87960549" sldId="326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7:31:14.334" v="257" actId="1038"/>
          <ac:spMkLst>
            <pc:docMk/>
            <pc:sldMk cId="87960549" sldId="326"/>
            <ac:spMk id="9" creationId="{E5957907-FC5B-234A-4281-99CA4B944E0F}"/>
          </ac:spMkLst>
        </pc:spChg>
        <pc:picChg chg="add mod">
          <ac:chgData name="P, Paul Pandy (Cognizant)" userId="869d6294-a423-42cc-95cf-2df278bda6c0" providerId="ADAL" clId="{76CDB638-7EE6-4445-B889-7CBF1EA5B88B}" dt="2023-08-23T17:25:35.622" v="170" actId="1076"/>
          <ac:picMkLst>
            <pc:docMk/>
            <pc:sldMk cId="87960549" sldId="326"/>
            <ac:picMk id="7" creationId="{48F13AA6-2B41-F74C-EB9B-A8EE1D832FD0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7:33:31.602" v="292" actId="20577"/>
        <pc:sldMkLst>
          <pc:docMk/>
          <pc:sldMk cId="1739183671" sldId="327"/>
        </pc:sldMkLst>
        <pc:spChg chg="mod">
          <ac:chgData name="P, Paul Pandy (Cognizant)" userId="869d6294-a423-42cc-95cf-2df278bda6c0" providerId="ADAL" clId="{76CDB638-7EE6-4445-B889-7CBF1EA5B88B}" dt="2023-08-23T17:31:57.822" v="287" actId="27636"/>
          <ac:spMkLst>
            <pc:docMk/>
            <pc:sldMk cId="1739183671" sldId="327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7:33:31.602" v="292" actId="20577"/>
          <ac:spMkLst>
            <pc:docMk/>
            <pc:sldMk cId="1739183671" sldId="327"/>
            <ac:spMk id="9" creationId="{E5957907-FC5B-234A-4281-99CA4B944E0F}"/>
          </ac:spMkLst>
        </pc:spChg>
        <pc:spChg chg="add mod">
          <ac:chgData name="P, Paul Pandy (Cognizant)" userId="869d6294-a423-42cc-95cf-2df278bda6c0" providerId="ADAL" clId="{76CDB638-7EE6-4445-B889-7CBF1EA5B88B}" dt="2023-08-23T17:33:22.857" v="289" actId="20577"/>
          <ac:spMkLst>
            <pc:docMk/>
            <pc:sldMk cId="1739183671" sldId="327"/>
            <ac:spMk id="11" creationId="{36443959-DC67-366F-AC44-B155C041ECD1}"/>
          </ac:spMkLst>
        </pc:spChg>
        <pc:picChg chg="del">
          <ac:chgData name="P, Paul Pandy (Cognizant)" userId="869d6294-a423-42cc-95cf-2df278bda6c0" providerId="ADAL" clId="{76CDB638-7EE6-4445-B889-7CBF1EA5B88B}" dt="2023-08-23T17:31:22.980" v="259" actId="478"/>
          <ac:picMkLst>
            <pc:docMk/>
            <pc:sldMk cId="1739183671" sldId="327"/>
            <ac:picMk id="4" creationId="{8533F68B-E0B6-E2BF-ED83-AB107F3E2189}"/>
          </ac:picMkLst>
        </pc:picChg>
        <pc:picChg chg="del">
          <ac:chgData name="P, Paul Pandy (Cognizant)" userId="869d6294-a423-42cc-95cf-2df278bda6c0" providerId="ADAL" clId="{76CDB638-7EE6-4445-B889-7CBF1EA5B88B}" dt="2023-08-23T17:31:33.963" v="265" actId="478"/>
          <ac:picMkLst>
            <pc:docMk/>
            <pc:sldMk cId="1739183671" sldId="327"/>
            <ac:picMk id="7" creationId="{48F13AA6-2B41-F74C-EB9B-A8EE1D832FD0}"/>
          </ac:picMkLst>
        </pc:picChg>
        <pc:picChg chg="del">
          <ac:chgData name="P, Paul Pandy (Cognizant)" userId="869d6294-a423-42cc-95cf-2df278bda6c0" providerId="ADAL" clId="{76CDB638-7EE6-4445-B889-7CBF1EA5B88B}" dt="2023-08-23T17:31:32.907" v="264" actId="478"/>
          <ac:picMkLst>
            <pc:docMk/>
            <pc:sldMk cId="1739183671" sldId="327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76CDB638-7EE6-4445-B889-7CBF1EA5B88B}" dt="2023-08-23T17:31:31.754" v="263" actId="478"/>
          <ac:picMkLst>
            <pc:docMk/>
            <pc:sldMk cId="1739183671" sldId="327"/>
            <ac:picMk id="10" creationId="{AA5FA804-6347-9B43-B9F4-250800D81248}"/>
          </ac:picMkLst>
        </pc:picChg>
      </pc:sldChg>
      <pc:sldChg chg="addSp new mod">
        <pc:chgData name="P, Paul Pandy (Cognizant)" userId="869d6294-a423-42cc-95cf-2df278bda6c0" providerId="ADAL" clId="{76CDB638-7EE6-4445-B889-7CBF1EA5B88B}" dt="2023-08-23T19:09:30.721" v="294" actId="22"/>
        <pc:sldMkLst>
          <pc:docMk/>
          <pc:sldMk cId="2742307626" sldId="328"/>
        </pc:sldMkLst>
        <pc:picChg chg="add">
          <ac:chgData name="P, Paul Pandy (Cognizant)" userId="869d6294-a423-42cc-95cf-2df278bda6c0" providerId="ADAL" clId="{76CDB638-7EE6-4445-B889-7CBF1EA5B88B}" dt="2023-08-23T19:09:30.721" v="294" actId="22"/>
          <ac:picMkLst>
            <pc:docMk/>
            <pc:sldMk cId="2742307626" sldId="328"/>
            <ac:picMk id="4" creationId="{9130C36A-4432-E72B-C7E0-5EDE46786B06}"/>
          </ac:picMkLst>
        </pc:picChg>
      </pc:sldChg>
      <pc:sldChg chg="addSp delSp add mod">
        <pc:chgData name="P, Paul Pandy (Cognizant)" userId="869d6294-a423-42cc-95cf-2df278bda6c0" providerId="ADAL" clId="{76CDB638-7EE6-4445-B889-7CBF1EA5B88B}" dt="2023-08-23T19:15:05.181" v="327" actId="22"/>
        <pc:sldMkLst>
          <pc:docMk/>
          <pc:sldMk cId="3227056855" sldId="329"/>
        </pc:sldMkLst>
        <pc:picChg chg="add">
          <ac:chgData name="P, Paul Pandy (Cognizant)" userId="869d6294-a423-42cc-95cf-2df278bda6c0" providerId="ADAL" clId="{76CDB638-7EE6-4445-B889-7CBF1EA5B88B}" dt="2023-08-23T19:15:05.181" v="327" actId="22"/>
          <ac:picMkLst>
            <pc:docMk/>
            <pc:sldMk cId="3227056855" sldId="329"/>
            <ac:picMk id="4" creationId="{309C1897-69FB-20CD-F592-C8B0CB462FC4}"/>
          </ac:picMkLst>
        </pc:picChg>
        <pc:picChg chg="del">
          <ac:chgData name="P, Paul Pandy (Cognizant)" userId="869d6294-a423-42cc-95cf-2df278bda6c0" providerId="ADAL" clId="{76CDB638-7EE6-4445-B889-7CBF1EA5B88B}" dt="2023-08-23T19:15:02.634" v="325" actId="478"/>
          <ac:picMkLst>
            <pc:docMk/>
            <pc:sldMk cId="3227056855" sldId="329"/>
            <ac:picMk id="6" creationId="{22847F04-52AF-E73D-9711-A7911AA9E693}"/>
          </ac:picMkLst>
        </pc:picChg>
        <pc:picChg chg="del">
          <ac:chgData name="P, Paul Pandy (Cognizant)" userId="869d6294-a423-42cc-95cf-2df278bda6c0" providerId="ADAL" clId="{76CDB638-7EE6-4445-B889-7CBF1EA5B88B}" dt="2023-08-23T19:15:03.951" v="326" actId="478"/>
          <ac:picMkLst>
            <pc:docMk/>
            <pc:sldMk cId="3227056855" sldId="329"/>
            <ac:picMk id="8" creationId="{FBEF667F-9DA4-0F8C-93B5-B9D7C49CDB57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20:37.777" v="396" actId="1038"/>
        <pc:sldMkLst>
          <pc:docMk/>
          <pc:sldMk cId="3727480825" sldId="330"/>
        </pc:sldMkLst>
        <pc:picChg chg="add mod">
          <ac:chgData name="P, Paul Pandy (Cognizant)" userId="869d6294-a423-42cc-95cf-2df278bda6c0" providerId="ADAL" clId="{76CDB638-7EE6-4445-B889-7CBF1EA5B88B}" dt="2023-08-23T19:20:21.317" v="391" actId="14100"/>
          <ac:picMkLst>
            <pc:docMk/>
            <pc:sldMk cId="3727480825" sldId="330"/>
            <ac:picMk id="4" creationId="{7205F755-E5F9-F2F9-2294-30F2F2200A43}"/>
          </ac:picMkLst>
        </pc:picChg>
        <pc:picChg chg="mod">
          <ac:chgData name="P, Paul Pandy (Cognizant)" userId="869d6294-a423-42cc-95cf-2df278bda6c0" providerId="ADAL" clId="{76CDB638-7EE6-4445-B889-7CBF1EA5B88B}" dt="2023-08-23T19:20:37.777" v="396" actId="1038"/>
          <ac:picMkLst>
            <pc:docMk/>
            <pc:sldMk cId="3727480825" sldId="330"/>
            <ac:picMk id="5" creationId="{7C4B3640-C266-F040-2DC7-9F8866C3ED9E}"/>
          </ac:picMkLst>
        </pc:picChg>
        <pc:picChg chg="del">
          <ac:chgData name="P, Paul Pandy (Cognizant)" userId="869d6294-a423-42cc-95cf-2df278bda6c0" providerId="ADAL" clId="{76CDB638-7EE6-4445-B889-7CBF1EA5B88B}" dt="2023-08-23T19:20:03.924" v="386" actId="478"/>
          <ac:picMkLst>
            <pc:docMk/>
            <pc:sldMk cId="3727480825" sldId="330"/>
            <ac:picMk id="7" creationId="{166D6EC5-1698-E646-332C-59A5CA8E5EC7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28:41.402" v="493" actId="20577"/>
        <pc:sldMkLst>
          <pc:docMk/>
          <pc:sldMk cId="3802600402" sldId="331"/>
        </pc:sldMkLst>
        <pc:spChg chg="add mod">
          <ac:chgData name="P, Paul Pandy (Cognizant)" userId="869d6294-a423-42cc-95cf-2df278bda6c0" providerId="ADAL" clId="{76CDB638-7EE6-4445-B889-7CBF1EA5B88B}" dt="2023-08-23T19:28:41.402" v="493" actId="20577"/>
          <ac:spMkLst>
            <pc:docMk/>
            <pc:sldMk cId="3802600402" sldId="331"/>
            <ac:spMk id="8" creationId="{149862FD-F5CC-51F0-C96D-0A8C394811C4}"/>
          </ac:spMkLst>
        </pc:spChg>
        <pc:picChg chg="del">
          <ac:chgData name="P, Paul Pandy (Cognizant)" userId="869d6294-a423-42cc-95cf-2df278bda6c0" providerId="ADAL" clId="{76CDB638-7EE6-4445-B889-7CBF1EA5B88B}" dt="2023-08-23T19:27:44.089" v="418" actId="478"/>
          <ac:picMkLst>
            <pc:docMk/>
            <pc:sldMk cId="3802600402" sldId="331"/>
            <ac:picMk id="4" creationId="{20D168FB-7CDB-62E5-A735-78B66E69EF7A}"/>
          </ac:picMkLst>
        </pc:picChg>
        <pc:picChg chg="add">
          <ac:chgData name="P, Paul Pandy (Cognizant)" userId="869d6294-a423-42cc-95cf-2df278bda6c0" providerId="ADAL" clId="{76CDB638-7EE6-4445-B889-7CBF1EA5B88B}" dt="2023-08-23T19:27:44.631" v="419" actId="22"/>
          <ac:picMkLst>
            <pc:docMk/>
            <pc:sldMk cId="3802600402" sldId="331"/>
            <ac:picMk id="7" creationId="{E19C3037-4585-A93A-605C-9A59141A591F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34:44.856" v="513" actId="478"/>
        <pc:sldMkLst>
          <pc:docMk/>
          <pc:sldMk cId="3477541836" sldId="332"/>
        </pc:sldMkLst>
        <pc:spChg chg="del mod">
          <ac:chgData name="P, Paul Pandy (Cognizant)" userId="869d6294-a423-42cc-95cf-2df278bda6c0" providerId="ADAL" clId="{76CDB638-7EE6-4445-B889-7CBF1EA5B88B}" dt="2023-08-23T19:34:31.185" v="510" actId="478"/>
          <ac:spMkLst>
            <pc:docMk/>
            <pc:sldMk cId="3477541836" sldId="332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76CDB638-7EE6-4445-B889-7CBF1EA5B88B}" dt="2023-08-23T19:34:28.348" v="508" actId="478"/>
          <ac:spMkLst>
            <pc:docMk/>
            <pc:sldMk cId="3477541836" sldId="332"/>
            <ac:spMk id="8" creationId="{149862FD-F5CC-51F0-C96D-0A8C394811C4}"/>
          </ac:spMkLst>
        </pc:spChg>
        <pc:spChg chg="add del mod">
          <ac:chgData name="P, Paul Pandy (Cognizant)" userId="869d6294-a423-42cc-95cf-2df278bda6c0" providerId="ADAL" clId="{76CDB638-7EE6-4445-B889-7CBF1EA5B88B}" dt="2023-08-23T19:34:36.737" v="512" actId="478"/>
          <ac:spMkLst>
            <pc:docMk/>
            <pc:sldMk cId="3477541836" sldId="332"/>
            <ac:spMk id="10" creationId="{347E2052-D0BE-63E1-2A3C-4B4124ADD842}"/>
          </ac:spMkLst>
        </pc:spChg>
        <pc:spChg chg="add del mod">
          <ac:chgData name="P, Paul Pandy (Cognizant)" userId="869d6294-a423-42cc-95cf-2df278bda6c0" providerId="ADAL" clId="{76CDB638-7EE6-4445-B889-7CBF1EA5B88B}" dt="2023-08-23T19:34:44.856" v="513" actId="478"/>
          <ac:spMkLst>
            <pc:docMk/>
            <pc:sldMk cId="3477541836" sldId="332"/>
            <ac:spMk id="12" creationId="{972AE147-DCA2-8F7D-7C7C-9EEDFAECA832}"/>
          </ac:spMkLst>
        </pc:spChg>
        <pc:picChg chg="add mod">
          <ac:chgData name="P, Paul Pandy (Cognizant)" userId="869d6294-a423-42cc-95cf-2df278bda6c0" providerId="ADAL" clId="{76CDB638-7EE6-4445-B889-7CBF1EA5B88B}" dt="2023-08-23T19:34:20.317" v="507" actId="14100"/>
          <ac:picMkLst>
            <pc:docMk/>
            <pc:sldMk cId="3477541836" sldId="332"/>
            <ac:picMk id="4" creationId="{76BB94AF-1750-2514-64CB-31BACB9D2585}"/>
          </ac:picMkLst>
        </pc:picChg>
        <pc:picChg chg="del">
          <ac:chgData name="P, Paul Pandy (Cognizant)" userId="869d6294-a423-42cc-95cf-2df278bda6c0" providerId="ADAL" clId="{76CDB638-7EE6-4445-B889-7CBF1EA5B88B}" dt="2023-08-23T19:34:04.747" v="504" actId="478"/>
          <ac:picMkLst>
            <pc:docMk/>
            <pc:sldMk cId="3477541836" sldId="332"/>
            <ac:picMk id="6" creationId="{9BB91A8A-BC24-9DDB-CEA7-E44A489A12B3}"/>
          </ac:picMkLst>
        </pc:picChg>
        <pc:picChg chg="del">
          <ac:chgData name="P, Paul Pandy (Cognizant)" userId="869d6294-a423-42cc-95cf-2df278bda6c0" providerId="ADAL" clId="{76CDB638-7EE6-4445-B889-7CBF1EA5B88B}" dt="2023-08-23T19:34:02.803" v="503" actId="478"/>
          <ac:picMkLst>
            <pc:docMk/>
            <pc:sldMk cId="3477541836" sldId="332"/>
            <ac:picMk id="7" creationId="{E19C3037-4585-A93A-605C-9A59141A591F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39:19.994" v="617" actId="1076"/>
        <pc:sldMkLst>
          <pc:docMk/>
          <pc:sldMk cId="1167791633" sldId="333"/>
        </pc:sldMkLst>
        <pc:spChg chg="add mod">
          <ac:chgData name="P, Paul Pandy (Cognizant)" userId="869d6294-a423-42cc-95cf-2df278bda6c0" providerId="ADAL" clId="{76CDB638-7EE6-4445-B889-7CBF1EA5B88B}" dt="2023-08-23T19:38:49.026" v="614" actId="1076"/>
          <ac:spMkLst>
            <pc:docMk/>
            <pc:sldMk cId="1167791633" sldId="333"/>
            <ac:spMk id="2" creationId="{D6969984-F8AA-FD00-4FB1-D8E5B2079A2A}"/>
          </ac:spMkLst>
        </pc:spChg>
        <pc:spChg chg="add mod">
          <ac:chgData name="P, Paul Pandy (Cognizant)" userId="869d6294-a423-42cc-95cf-2df278bda6c0" providerId="ADAL" clId="{76CDB638-7EE6-4445-B889-7CBF1EA5B88B}" dt="2023-08-23T19:39:19.994" v="617" actId="1076"/>
          <ac:spMkLst>
            <pc:docMk/>
            <pc:sldMk cId="1167791633" sldId="333"/>
            <ac:spMk id="3" creationId="{7477A10E-CB10-AB9D-E630-7B3137BE08BE}"/>
          </ac:spMkLst>
        </pc:spChg>
        <pc:picChg chg="del">
          <ac:chgData name="P, Paul Pandy (Cognizant)" userId="869d6294-a423-42cc-95cf-2df278bda6c0" providerId="ADAL" clId="{76CDB638-7EE6-4445-B889-7CBF1EA5B88B}" dt="2023-08-23T19:38:03.659" v="515" actId="478"/>
          <ac:picMkLst>
            <pc:docMk/>
            <pc:sldMk cId="1167791633" sldId="333"/>
            <ac:picMk id="4" creationId="{76BB94AF-1750-2514-64CB-31BACB9D2585}"/>
          </ac:picMkLst>
        </pc:picChg>
      </pc:sldChg>
      <pc:sldChg chg="modSp new mod">
        <pc:chgData name="P, Paul Pandy (Cognizant)" userId="869d6294-a423-42cc-95cf-2df278bda6c0" providerId="ADAL" clId="{76CDB638-7EE6-4445-B889-7CBF1EA5B88B}" dt="2023-08-23T19:45:18.254" v="635" actId="20577"/>
        <pc:sldMkLst>
          <pc:docMk/>
          <pc:sldMk cId="2171627920" sldId="334"/>
        </pc:sldMkLst>
        <pc:spChg chg="mod">
          <ac:chgData name="P, Paul Pandy (Cognizant)" userId="869d6294-a423-42cc-95cf-2df278bda6c0" providerId="ADAL" clId="{76CDB638-7EE6-4445-B889-7CBF1EA5B88B}" dt="2023-08-23T19:45:18.254" v="635" actId="20577"/>
          <ac:spMkLst>
            <pc:docMk/>
            <pc:sldMk cId="2171627920" sldId="334"/>
            <ac:spMk id="2" creationId="{1E783FF5-C0EC-23CD-9A35-0048C74C493F}"/>
          </ac:spMkLst>
        </pc:spChg>
      </pc:sldChg>
    </pc:docChg>
  </pc:docChgLst>
  <pc:docChgLst>
    <pc:chgData name="P, Paul Pandy (Cognizant)" userId="869d6294-a423-42cc-95cf-2df278bda6c0" providerId="ADAL" clId="{9859ADEA-BF07-4096-9EA5-9D73F4812F27}"/>
    <pc:docChg chg="undo custSel addSld delSld modSld">
      <pc:chgData name="P, Paul Pandy (Cognizant)" userId="869d6294-a423-42cc-95cf-2df278bda6c0" providerId="ADAL" clId="{9859ADEA-BF07-4096-9EA5-9D73F4812F27}" dt="2023-08-24T11:10:45.499" v="422" actId="1076"/>
      <pc:docMkLst>
        <pc:docMk/>
      </pc:docMkLst>
      <pc:sldChg chg="delSp modSp mod">
        <pc:chgData name="P, Paul Pandy (Cognizant)" userId="869d6294-a423-42cc-95cf-2df278bda6c0" providerId="ADAL" clId="{9859ADEA-BF07-4096-9EA5-9D73F4812F27}" dt="2023-08-24T05:45:48.467" v="128" actId="1076"/>
        <pc:sldMkLst>
          <pc:docMk/>
          <pc:sldMk cId="3580914173" sldId="315"/>
        </pc:sldMkLst>
        <pc:spChg chg="mod">
          <ac:chgData name="P, Paul Pandy (Cognizant)" userId="869d6294-a423-42cc-95cf-2df278bda6c0" providerId="ADAL" clId="{9859ADEA-BF07-4096-9EA5-9D73F4812F27}" dt="2023-08-24T05:45:44.149" v="126" actId="20577"/>
          <ac:spMkLst>
            <pc:docMk/>
            <pc:sldMk cId="3580914173" sldId="315"/>
            <ac:spMk id="12" creationId="{0099D13C-0306-E1E4-2450-3F86804363A2}"/>
          </ac:spMkLst>
        </pc:spChg>
        <pc:picChg chg="del">
          <ac:chgData name="P, Paul Pandy (Cognizant)" userId="869d6294-a423-42cc-95cf-2df278bda6c0" providerId="ADAL" clId="{9859ADEA-BF07-4096-9EA5-9D73F4812F27}" dt="2023-08-24T05:41:06.906" v="1" actId="478"/>
          <ac:picMkLst>
            <pc:docMk/>
            <pc:sldMk cId="3580914173" sldId="315"/>
            <ac:picMk id="7" creationId="{F2D44B53-6398-9932-9806-4AFBCEA35D61}"/>
          </ac:picMkLst>
        </pc:picChg>
        <pc:picChg chg="mod">
          <ac:chgData name="P, Paul Pandy (Cognizant)" userId="869d6294-a423-42cc-95cf-2df278bda6c0" providerId="ADAL" clId="{9859ADEA-BF07-4096-9EA5-9D73F4812F27}" dt="2023-08-24T05:45:48.467" v="128" actId="1076"/>
          <ac:picMkLst>
            <pc:docMk/>
            <pc:sldMk cId="3580914173" sldId="315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56:18.638" v="337" actId="478"/>
        <pc:sldMkLst>
          <pc:docMk/>
          <pc:sldMk cId="91791771" sldId="331"/>
        </pc:sldMkLst>
        <pc:spChg chg="del mod">
          <ac:chgData name="P, Paul Pandy (Cognizant)" userId="869d6294-a423-42cc-95cf-2df278bda6c0" providerId="ADAL" clId="{9859ADEA-BF07-4096-9EA5-9D73F4812F27}" dt="2023-08-24T05:56:18.638" v="337" actId="478"/>
          <ac:spMkLst>
            <pc:docMk/>
            <pc:sldMk cId="91791771" sldId="331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9859ADEA-BF07-4096-9EA5-9D73F4812F27}" dt="2023-08-24T05:55:45.656" v="302" actId="1076"/>
          <ac:spMkLst>
            <pc:docMk/>
            <pc:sldMk cId="91791771" sldId="331"/>
            <ac:spMk id="3" creationId="{D12BB426-DF40-74CF-55CC-1974D0B7E1CD}"/>
          </ac:spMkLst>
        </pc:spChg>
      </pc:sldChg>
      <pc:sldChg chg="del">
        <pc:chgData name="P, Paul Pandy (Cognizant)" userId="869d6294-a423-42cc-95cf-2df278bda6c0" providerId="ADAL" clId="{9859ADEA-BF07-4096-9EA5-9D73F4812F27}" dt="2023-08-24T05:52:06.874" v="295" actId="2696"/>
        <pc:sldMkLst>
          <pc:docMk/>
          <pc:sldMk cId="3802600402" sldId="331"/>
        </pc:sldMkLst>
      </pc:sldChg>
      <pc:sldChg chg="del">
        <pc:chgData name="P, Paul Pandy (Cognizant)" userId="869d6294-a423-42cc-95cf-2df278bda6c0" providerId="ADAL" clId="{9859ADEA-BF07-4096-9EA5-9D73F4812F27}" dt="2023-08-24T05:54:42.200" v="297" actId="2696"/>
        <pc:sldMkLst>
          <pc:docMk/>
          <pc:sldMk cId="3477541836" sldId="332"/>
        </pc:sldMkLst>
      </pc:sldChg>
      <pc:sldChg chg="addSp modSp add mod">
        <pc:chgData name="P, Paul Pandy (Cognizant)" userId="869d6294-a423-42cc-95cf-2df278bda6c0" providerId="ADAL" clId="{9859ADEA-BF07-4096-9EA5-9D73F4812F27}" dt="2023-08-24T05:55:58.199" v="304" actId="1076"/>
        <pc:sldMkLst>
          <pc:docMk/>
          <pc:sldMk cId="3598531025" sldId="332"/>
        </pc:sldMkLst>
        <pc:spChg chg="add mod">
          <ac:chgData name="P, Paul Pandy (Cognizant)" userId="869d6294-a423-42cc-95cf-2df278bda6c0" providerId="ADAL" clId="{9859ADEA-BF07-4096-9EA5-9D73F4812F27}" dt="2023-08-24T05:55:58.199" v="304" actId="1076"/>
          <ac:spMkLst>
            <pc:docMk/>
            <pc:sldMk cId="3598531025" sldId="332"/>
            <ac:spMk id="2" creationId="{60113054-44BB-7CB2-C78C-74623CE15FC1}"/>
          </ac:spMkLst>
        </pc:spChg>
      </pc:sldChg>
      <pc:sldChg chg="add del">
        <pc:chgData name="P, Paul Pandy (Cognizant)" userId="869d6294-a423-42cc-95cf-2df278bda6c0" providerId="ADAL" clId="{9859ADEA-BF07-4096-9EA5-9D73F4812F27}" dt="2023-08-24T05:52:06.874" v="295" actId="2696"/>
        <pc:sldMkLst>
          <pc:docMk/>
          <pc:sldMk cId="374165121" sldId="335"/>
        </pc:sldMkLst>
      </pc:sldChg>
      <pc:sldChg chg="addSp delSp modSp add mod">
        <pc:chgData name="P, Paul Pandy (Cognizant)" userId="869d6294-a423-42cc-95cf-2df278bda6c0" providerId="ADAL" clId="{9859ADEA-BF07-4096-9EA5-9D73F4812F27}" dt="2023-08-24T05:56:40.331" v="399" actId="1037"/>
        <pc:sldMkLst>
          <pc:docMk/>
          <pc:sldMk cId="3397750587" sldId="335"/>
        </pc:sldMkLst>
        <pc:spChg chg="del">
          <ac:chgData name="P, Paul Pandy (Cognizant)" userId="869d6294-a423-42cc-95cf-2df278bda6c0" providerId="ADAL" clId="{9859ADEA-BF07-4096-9EA5-9D73F4812F27}" dt="2023-08-24T05:56:23.631" v="338" actId="478"/>
          <ac:spMkLst>
            <pc:docMk/>
            <pc:sldMk cId="3397750587" sldId="335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9859ADEA-BF07-4096-9EA5-9D73F4812F27}" dt="2023-08-24T05:56:40.331" v="399" actId="1037"/>
          <ac:spMkLst>
            <pc:docMk/>
            <pc:sldMk cId="3397750587" sldId="335"/>
            <ac:spMk id="3" creationId="{451F93A4-D311-E47D-EDBE-202A6CDFE618}"/>
          </ac:spMkLst>
        </pc:spChg>
        <pc:spChg chg="add del mod">
          <ac:chgData name="P, Paul Pandy (Cognizant)" userId="869d6294-a423-42cc-95cf-2df278bda6c0" providerId="ADAL" clId="{9859ADEA-BF07-4096-9EA5-9D73F4812F27}" dt="2023-08-24T05:56:28.915" v="339" actId="478"/>
          <ac:spMkLst>
            <pc:docMk/>
            <pc:sldMk cId="3397750587" sldId="335"/>
            <ac:spMk id="6" creationId="{88E178EA-7BC0-70D5-4FA3-E57C5F38A10B}"/>
          </ac:spMkLst>
        </pc:spChg>
      </pc:sldChg>
      <pc:sldChg chg="addSp modSp add mod">
        <pc:chgData name="P, Paul Pandy (Cognizant)" userId="869d6294-a423-42cc-95cf-2df278bda6c0" providerId="ADAL" clId="{9859ADEA-BF07-4096-9EA5-9D73F4812F27}" dt="2023-08-24T05:46:59.428" v="131" actId="22"/>
        <pc:sldMkLst>
          <pc:docMk/>
          <pc:sldMk cId="1895857435" sldId="336"/>
        </pc:sldMkLst>
        <pc:spChg chg="mod">
          <ac:chgData name="P, Paul Pandy (Cognizant)" userId="869d6294-a423-42cc-95cf-2df278bda6c0" providerId="ADAL" clId="{9859ADEA-BF07-4096-9EA5-9D73F4812F27}" dt="2023-08-24T05:44:53.069" v="102" actId="20577"/>
          <ac:spMkLst>
            <pc:docMk/>
            <pc:sldMk cId="1895857435" sldId="336"/>
            <ac:spMk id="12" creationId="{0099D13C-0306-E1E4-2450-3F86804363A2}"/>
          </ac:spMkLst>
        </pc:spChg>
        <pc:picChg chg="add">
          <ac:chgData name="P, Paul Pandy (Cognizant)" userId="869d6294-a423-42cc-95cf-2df278bda6c0" providerId="ADAL" clId="{9859ADEA-BF07-4096-9EA5-9D73F4812F27}" dt="2023-08-24T05:46:59.428" v="131" actId="22"/>
          <ac:picMkLst>
            <pc:docMk/>
            <pc:sldMk cId="1895857435" sldId="336"/>
            <ac:picMk id="4" creationId="{8F9F5387-D976-A9B0-DACF-6BF75D9F50B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48:35.872" v="182" actId="20577"/>
        <pc:sldMkLst>
          <pc:docMk/>
          <pc:sldMk cId="1084864896" sldId="337"/>
        </pc:sldMkLst>
        <pc:spChg chg="del">
          <ac:chgData name="P, Paul Pandy (Cognizant)" userId="869d6294-a423-42cc-95cf-2df278bda6c0" providerId="ADAL" clId="{9859ADEA-BF07-4096-9EA5-9D73F4812F27}" dt="2023-08-24T05:47:55.461" v="136" actId="478"/>
          <ac:spMkLst>
            <pc:docMk/>
            <pc:sldMk cId="1084864896" sldId="337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9859ADEA-BF07-4096-9EA5-9D73F4812F27}" dt="2023-08-24T05:48:00.130" v="137" actId="1076"/>
          <ac:spMkLst>
            <pc:docMk/>
            <pc:sldMk cId="1084864896" sldId="337"/>
            <ac:spMk id="5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48:08.412" v="162" actId="478"/>
          <ac:spMkLst>
            <pc:docMk/>
            <pc:sldMk cId="1084864896" sldId="337"/>
            <ac:spMk id="7" creationId="{DC29624B-9B2C-EA80-B7BF-C950C20AF914}"/>
          </ac:spMkLst>
        </pc:spChg>
        <pc:spChg chg="mod">
          <ac:chgData name="P, Paul Pandy (Cognizant)" userId="869d6294-a423-42cc-95cf-2df278bda6c0" providerId="ADAL" clId="{9859ADEA-BF07-4096-9EA5-9D73F4812F27}" dt="2023-08-24T05:48:35.872" v="182" actId="20577"/>
          <ac:spMkLst>
            <pc:docMk/>
            <pc:sldMk cId="1084864896" sldId="337"/>
            <ac:spMk id="12" creationId="{0099D13C-0306-E1E4-2450-3F86804363A2}"/>
          </ac:spMkLst>
        </pc:spChg>
        <pc:picChg chg="add mod">
          <ac:chgData name="P, Paul Pandy (Cognizant)" userId="869d6294-a423-42cc-95cf-2df278bda6c0" providerId="ADAL" clId="{9859ADEA-BF07-4096-9EA5-9D73F4812F27}" dt="2023-08-24T05:48:27.412" v="173" actId="1076"/>
          <ac:picMkLst>
            <pc:docMk/>
            <pc:sldMk cId="1084864896" sldId="337"/>
            <ac:picMk id="4" creationId="{E00F2759-AC45-17A4-C98C-60AC7CA356B3}"/>
          </ac:picMkLst>
        </pc:picChg>
        <pc:picChg chg="del mod">
          <ac:chgData name="P, Paul Pandy (Cognizant)" userId="869d6294-a423-42cc-95cf-2df278bda6c0" providerId="ADAL" clId="{9859ADEA-BF07-4096-9EA5-9D73F4812F27}" dt="2023-08-24T05:48:10.600" v="164" actId="478"/>
          <ac:picMkLst>
            <pc:docMk/>
            <pc:sldMk cId="1084864896" sldId="337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49:56.255" v="252" actId="1037"/>
        <pc:sldMkLst>
          <pc:docMk/>
          <pc:sldMk cId="237808498" sldId="338"/>
        </pc:sldMkLst>
        <pc:spChg chg="del">
          <ac:chgData name="P, Paul Pandy (Cognizant)" userId="869d6294-a423-42cc-95cf-2df278bda6c0" providerId="ADAL" clId="{9859ADEA-BF07-4096-9EA5-9D73F4812F27}" dt="2023-08-24T05:49:34.422" v="192" actId="478"/>
          <ac:spMkLst>
            <pc:docMk/>
            <pc:sldMk cId="237808498" sldId="338"/>
            <ac:spMk id="2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49:37.844" v="193" actId="478"/>
          <ac:spMkLst>
            <pc:docMk/>
            <pc:sldMk cId="237808498" sldId="338"/>
            <ac:spMk id="4" creationId="{5F8C2F43-2523-E19C-5D12-82EA8363DDC7}"/>
          </ac:spMkLst>
        </pc:spChg>
        <pc:spChg chg="mod">
          <ac:chgData name="P, Paul Pandy (Cognizant)" userId="869d6294-a423-42cc-95cf-2df278bda6c0" providerId="ADAL" clId="{9859ADEA-BF07-4096-9EA5-9D73F4812F27}" dt="2023-08-24T05:49:44.527" v="229" actId="1037"/>
          <ac:spMkLst>
            <pc:docMk/>
            <pc:sldMk cId="237808498" sldId="338"/>
            <ac:spMk id="12" creationId="{0099D13C-0306-E1E4-2450-3F86804363A2}"/>
          </ac:spMkLst>
        </pc:spChg>
        <pc:picChg chg="add mod">
          <ac:chgData name="P, Paul Pandy (Cognizant)" userId="869d6294-a423-42cc-95cf-2df278bda6c0" providerId="ADAL" clId="{9859ADEA-BF07-4096-9EA5-9D73F4812F27}" dt="2023-08-24T05:49:56.255" v="252" actId="1037"/>
          <ac:picMkLst>
            <pc:docMk/>
            <pc:sldMk cId="237808498" sldId="338"/>
            <ac:picMk id="7" creationId="{11A81529-2641-A148-38D9-811EDFEF6982}"/>
          </ac:picMkLst>
        </pc:picChg>
        <pc:picChg chg="del mod">
          <ac:chgData name="P, Paul Pandy (Cognizant)" userId="869d6294-a423-42cc-95cf-2df278bda6c0" providerId="ADAL" clId="{9859ADEA-BF07-4096-9EA5-9D73F4812F27}" dt="2023-08-24T05:48:45.313" v="184" actId="478"/>
          <ac:picMkLst>
            <pc:docMk/>
            <pc:sldMk cId="237808498" sldId="338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51:15.300" v="294" actId="20577"/>
        <pc:sldMkLst>
          <pc:docMk/>
          <pc:sldMk cId="3490751301" sldId="339"/>
        </pc:sldMkLst>
        <pc:spChg chg="del mod">
          <ac:chgData name="P, Paul Pandy (Cognizant)" userId="869d6294-a423-42cc-95cf-2df278bda6c0" providerId="ADAL" clId="{9859ADEA-BF07-4096-9EA5-9D73F4812F27}" dt="2023-08-24T05:50:56.281" v="260" actId="478"/>
          <ac:spMkLst>
            <pc:docMk/>
            <pc:sldMk cId="3490751301" sldId="339"/>
            <ac:spMk id="2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50:58.770" v="261" actId="478"/>
          <ac:spMkLst>
            <pc:docMk/>
            <pc:sldMk cId="3490751301" sldId="339"/>
            <ac:spMk id="7" creationId="{3BBB3D2A-6BC1-2C56-9EB4-24AF95725A3E}"/>
          </ac:spMkLst>
        </pc:spChg>
        <pc:spChg chg="mod">
          <ac:chgData name="P, Paul Pandy (Cognizant)" userId="869d6294-a423-42cc-95cf-2df278bda6c0" providerId="ADAL" clId="{9859ADEA-BF07-4096-9EA5-9D73F4812F27}" dt="2023-08-24T05:51:15.300" v="294" actId="20577"/>
          <ac:spMkLst>
            <pc:docMk/>
            <pc:sldMk cId="3490751301" sldId="339"/>
            <ac:spMk id="12" creationId="{0099D13C-0306-E1E4-2450-3F86804363A2}"/>
          </ac:spMkLst>
        </pc:spChg>
        <pc:picChg chg="add">
          <ac:chgData name="P, Paul Pandy (Cognizant)" userId="869d6294-a423-42cc-95cf-2df278bda6c0" providerId="ADAL" clId="{9859ADEA-BF07-4096-9EA5-9D73F4812F27}" dt="2023-08-24T05:50:41.977" v="253" actId="22"/>
          <ac:picMkLst>
            <pc:docMk/>
            <pc:sldMk cId="3490751301" sldId="339"/>
            <ac:picMk id="4" creationId="{C3BBC582-9758-B52A-5D82-7416E360E854}"/>
          </ac:picMkLst>
        </pc:picChg>
        <pc:picChg chg="del mod">
          <ac:chgData name="P, Paul Pandy (Cognizant)" userId="869d6294-a423-42cc-95cf-2df278bda6c0" providerId="ADAL" clId="{9859ADEA-BF07-4096-9EA5-9D73F4812F27}" dt="2023-08-24T05:50:50.555" v="257" actId="478"/>
          <ac:picMkLst>
            <pc:docMk/>
            <pc:sldMk cId="3490751301" sldId="339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11:10:45.499" v="422" actId="1076"/>
        <pc:sldMkLst>
          <pc:docMk/>
          <pc:sldMk cId="1258619790" sldId="340"/>
        </pc:sldMkLst>
        <pc:spChg chg="mod">
          <ac:chgData name="P, Paul Pandy (Cognizant)" userId="869d6294-a423-42cc-95cf-2df278bda6c0" providerId="ADAL" clId="{9859ADEA-BF07-4096-9EA5-9D73F4812F27}" dt="2023-08-24T11:10:01.422" v="413" actId="20577"/>
          <ac:spMkLst>
            <pc:docMk/>
            <pc:sldMk cId="1258619790" sldId="340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9859ADEA-BF07-4096-9EA5-9D73F4812F27}" dt="2023-08-24T11:09:46.096" v="405" actId="478"/>
          <ac:spMkLst>
            <pc:docMk/>
            <pc:sldMk cId="1258619790" sldId="340"/>
            <ac:spMk id="9" creationId="{E5957907-FC5B-234A-4281-99CA4B944E0F}"/>
          </ac:spMkLst>
        </pc:spChg>
        <pc:picChg chg="del">
          <ac:chgData name="P, Paul Pandy (Cognizant)" userId="869d6294-a423-42cc-95cf-2df278bda6c0" providerId="ADAL" clId="{9859ADEA-BF07-4096-9EA5-9D73F4812F27}" dt="2023-08-24T11:09:41.186" v="403" actId="478"/>
          <ac:picMkLst>
            <pc:docMk/>
            <pc:sldMk cId="1258619790" sldId="340"/>
            <ac:picMk id="4" creationId="{8533F68B-E0B6-E2BF-ED83-AB107F3E2189}"/>
          </ac:picMkLst>
        </pc:picChg>
        <pc:picChg chg="del">
          <ac:chgData name="P, Paul Pandy (Cognizant)" userId="869d6294-a423-42cc-95cf-2df278bda6c0" providerId="ADAL" clId="{9859ADEA-BF07-4096-9EA5-9D73F4812F27}" dt="2023-08-24T11:09:43.009" v="404" actId="478"/>
          <ac:picMkLst>
            <pc:docMk/>
            <pc:sldMk cId="1258619790" sldId="340"/>
            <ac:picMk id="7" creationId="{48F13AA6-2B41-F74C-EB9B-A8EE1D832FD0}"/>
          </ac:picMkLst>
        </pc:picChg>
        <pc:picChg chg="del">
          <ac:chgData name="P, Paul Pandy (Cognizant)" userId="869d6294-a423-42cc-95cf-2df278bda6c0" providerId="ADAL" clId="{9859ADEA-BF07-4096-9EA5-9D73F4812F27}" dt="2023-08-24T11:09:39.498" v="402" actId="478"/>
          <ac:picMkLst>
            <pc:docMk/>
            <pc:sldMk cId="1258619790" sldId="340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9859ADEA-BF07-4096-9EA5-9D73F4812F27}" dt="2023-08-24T11:09:37.972" v="401" actId="478"/>
          <ac:picMkLst>
            <pc:docMk/>
            <pc:sldMk cId="1258619790" sldId="340"/>
            <ac:picMk id="10" creationId="{AA5FA804-6347-9B43-B9F4-250800D81248}"/>
          </ac:picMkLst>
        </pc:picChg>
        <pc:picChg chg="add mod">
          <ac:chgData name="P, Paul Pandy (Cognizant)" userId="869d6294-a423-42cc-95cf-2df278bda6c0" providerId="ADAL" clId="{9859ADEA-BF07-4096-9EA5-9D73F4812F27}" dt="2023-08-24T11:10:45.499" v="422" actId="1076"/>
          <ac:picMkLst>
            <pc:docMk/>
            <pc:sldMk cId="1258619790" sldId="340"/>
            <ac:picMk id="11" creationId="{3CB47D97-15C3-E654-8CDA-62959572BD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FE16E-E2D2-4C9D-8698-EECA231B3A92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BBA6-0812-448A-BC39-360796E5A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61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0EEEC-1138-45FA-B91E-E92B43ABF9FE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52823-5B23-460C-8AAD-BAB37BF1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18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2823-5B23-460C-8AAD-BAB37BF1EE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2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3132684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6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2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4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69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40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1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1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3132080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2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9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5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872769" y="6359704"/>
            <a:ext cx="1704217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80" y="6312286"/>
            <a:ext cx="1135976" cy="3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9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3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0" indent="-231770">
              <a:buNone/>
              <a:defRPr sz="4400">
                <a:solidFill>
                  <a:schemeClr val="bg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64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6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34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4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6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3132080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2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0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4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5998633" cy="6096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8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7970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5" y="-12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2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936918" y="493776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189" lvl="1" indent="-457189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1" y="1682495"/>
            <a:ext cx="3676651" cy="4425696"/>
          </a:xfrm>
          <a:noFill/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933" y="6400800"/>
            <a:ext cx="6096000" cy="207264"/>
          </a:xfrm>
        </p:spPr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91889" y="6359704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3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4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0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</p:sldLayoutIdLst>
  <p:hf sldNum="0"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94" indent="-228594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189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78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132080"/>
            <a:ext cx="9753600" cy="526298"/>
          </a:xfrm>
        </p:spPr>
        <p:txBody>
          <a:bodyPr>
            <a:normAutofit fontScale="90000"/>
          </a:bodyPr>
          <a:lstStyle/>
          <a:p>
            <a:r>
              <a:rPr lang="en-US" dirty="0"/>
              <a:t>Angular (v14* - TIAA) &amp; Micro Front End Application                </a:t>
            </a:r>
            <a:br>
              <a:rPr lang="en-US" dirty="0"/>
            </a:br>
            <a:r>
              <a:rPr lang="en-US">
                <a:solidFill>
                  <a:schemeClr val="accent6"/>
                </a:solidFill>
              </a:rPr>
              <a:t>Session3  1/Sep/</a:t>
            </a:r>
            <a:r>
              <a:rPr lang="en-US" dirty="0">
                <a:solidFill>
                  <a:schemeClr val="accent6"/>
                </a:solidFill>
              </a:rPr>
              <a:t>2023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4157475"/>
            <a:ext cx="6705600" cy="276999"/>
          </a:xfrm>
        </p:spPr>
        <p:txBody>
          <a:bodyPr/>
          <a:lstStyle/>
          <a:p>
            <a:r>
              <a:rPr lang="en-US" dirty="0"/>
              <a:t>Paul</a:t>
            </a:r>
          </a:p>
        </p:txBody>
      </p:sp>
    </p:spTree>
    <p:extLst>
      <p:ext uri="{BB962C8B-B14F-4D97-AF65-F5344CB8AC3E}">
        <p14:creationId xmlns:p14="http://schemas.microsoft.com/office/powerpoint/2010/main" val="25330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5976F-5438-C550-9EC7-88C5055A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30" y="798740"/>
            <a:ext cx="10029825" cy="53911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D2609076-F416-ACDA-3747-7B1C4375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binding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1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2609076-F416-ACDA-3747-7B1C4375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 binding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40D71-4CF7-B186-FC0C-F5FCE700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62000"/>
            <a:ext cx="106108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514600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Architecture of Angular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92478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0508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049D6-68D0-8ADC-0655-6553E935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94885"/>
            <a:ext cx="11950700" cy="6064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2307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C1FC6-9053-34D0-FAE7-BE93A057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080"/>
            <a:ext cx="12192000" cy="4053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965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6BBE44-94DE-1B61-B8BB-6983B8C9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FF3AEC-0725-2AE9-A5C1-80A591F55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790575"/>
            <a:ext cx="106013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8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0" y="3048000"/>
            <a:ext cx="4038600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solidFill>
                  <a:srgbClr val="002060"/>
                </a:solidFill>
              </a:rPr>
              <a:t>Live Demo</a:t>
            </a:r>
          </a:p>
          <a:p>
            <a:pPr algn="l"/>
            <a:endParaRPr 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51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0" y="3048000"/>
            <a:ext cx="403860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solidFill>
                  <a:srgbClr val="002060"/>
                </a:solidFill>
              </a:rPr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2171026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3FF5-C0EC-23CD-9A35-0048C74C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1) Decoratives changes html DOM </a:t>
            </a:r>
            <a:r>
              <a:rPr lang="en-US" dirty="0" err="1"/>
              <a:t>Behaviour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&gt;2) when you want to send any event from view to the component is called event binding?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 is this correct syntax </a:t>
            </a:r>
            <a:r>
              <a:rPr lang="en-US" b="1" dirty="0">
                <a:highlight>
                  <a:srgbClr val="FFFF00"/>
                </a:highlight>
              </a:rPr>
              <a:t>ng </a:t>
            </a:r>
            <a:r>
              <a:rPr lang="en-US" b="1" dirty="0" err="1">
                <a:highlight>
                  <a:srgbClr val="FFFF00"/>
                </a:highlight>
              </a:rPr>
              <a:t>newapp</a:t>
            </a:r>
            <a:r>
              <a:rPr lang="en-US" b="1" dirty="0">
                <a:highlight>
                  <a:srgbClr val="FFFF00"/>
                </a:highlight>
              </a:rPr>
              <a:t> angular-lazy-loading-example --routing --style=</a:t>
            </a:r>
            <a:r>
              <a:rPr lang="en-US" b="1" dirty="0" err="1">
                <a:highlight>
                  <a:srgbClr val="FFFF00"/>
                </a:highlight>
              </a:rPr>
              <a:t>css</a:t>
            </a:r>
            <a:r>
              <a:rPr lang="en-US" b="1" dirty="0">
                <a:highlight>
                  <a:srgbClr val="FFFF00"/>
                </a:highlight>
              </a:rPr>
              <a:t> --skip-tests?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2171627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Objective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4886" y="1143000"/>
            <a:ext cx="8458200" cy="331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b="1" dirty="0"/>
              <a:t>Angular template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/>
              <a:t>Four types of Data bindings in Angular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/>
              <a:t>Architecture of Angular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/>
              <a:t>SPA in Angular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/>
              <a:t>Implement SPA in Angular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endParaRPr lang="en-US" sz="1600" b="1" dirty="0"/>
          </a:p>
        </p:txBody>
      </p:sp>
      <p:sp>
        <p:nvSpPr>
          <p:cNvPr id="9" name="Pentagon 8"/>
          <p:cNvSpPr/>
          <p:nvPr/>
        </p:nvSpPr>
        <p:spPr>
          <a:xfrm>
            <a:off x="1219200" y="1066800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219200" y="1661269"/>
            <a:ext cx="304800" cy="4572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1219200" y="2255738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1219200" y="2850207"/>
            <a:ext cx="304800" cy="4572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1219200" y="3444676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1073" y="5715000"/>
            <a:ext cx="3810000" cy="3048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58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0" y="4724400"/>
            <a:ext cx="381000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1073" y="5715000"/>
            <a:ext cx="3810000" cy="3048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8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template?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06E27-C412-EA10-3491-D808D808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28650"/>
            <a:ext cx="64008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08FACC-24B6-58EA-D3C4-CF0C2140E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6000"/>
            <a:ext cx="106870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7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0071D-AF8D-ADA4-2795-C31C11BBE2AE}"/>
              </a:ext>
            </a:extLst>
          </p:cNvPr>
          <p:cNvSpPr txBox="1"/>
          <p:nvPr/>
        </p:nvSpPr>
        <p:spPr>
          <a:xfrm>
            <a:off x="1905000" y="304800"/>
            <a:ext cx="825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800" b="1" dirty="0"/>
              <a:t>Four types of Data bindings in Angular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37592-D3D8-EE85-01FD-E3BE65F520E9}"/>
              </a:ext>
            </a:extLst>
          </p:cNvPr>
          <p:cNvSpPr txBox="1"/>
          <p:nvPr/>
        </p:nvSpPr>
        <p:spPr>
          <a:xfrm>
            <a:off x="2057400" y="2678668"/>
            <a:ext cx="8256814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b="1" dirty="0">
                <a:solidFill>
                  <a:schemeClr val="tx2"/>
                </a:solidFill>
              </a:rPr>
              <a:t>Data Binding in Angular defines how the view and component each other</a:t>
            </a:r>
          </a:p>
          <a:p>
            <a:pPr>
              <a:spcBef>
                <a:spcPts val="400"/>
              </a:spcBef>
            </a:pPr>
            <a:endParaRPr lang="en-US" sz="1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9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Four Types of binding</a:t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592478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86437-1861-8393-2B37-85E751B3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800225"/>
            <a:ext cx="107823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8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0071D-AF8D-ADA4-2795-C31C11BBE2AE}"/>
              </a:ext>
            </a:extLst>
          </p:cNvPr>
          <p:cNvSpPr txBox="1"/>
          <p:nvPr/>
        </p:nvSpPr>
        <p:spPr>
          <a:xfrm>
            <a:off x="1905000" y="304800"/>
            <a:ext cx="825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800" b="1" dirty="0"/>
              <a:t>Four types of Data bindings in Angular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59C23-AFA1-B523-E7BC-4E32BC45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371600"/>
            <a:ext cx="7467600" cy="666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E5BB8-530A-A140-E0F1-F1AAA10C0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990600"/>
            <a:ext cx="9391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0071D-AF8D-ADA4-2795-C31C11BBE2AE}"/>
              </a:ext>
            </a:extLst>
          </p:cNvPr>
          <p:cNvSpPr txBox="1"/>
          <p:nvPr/>
        </p:nvSpPr>
        <p:spPr>
          <a:xfrm>
            <a:off x="1905000" y="304800"/>
            <a:ext cx="825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</a:pPr>
            <a:r>
              <a:rPr lang="en-US" sz="1800" b="1" dirty="0"/>
              <a:t>Four types of Data bindings in Angular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C6573-4511-DC38-04F5-03B5D2137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809625"/>
            <a:ext cx="9391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0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D59F74-80CB-3481-40F7-0595E04F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766762"/>
            <a:ext cx="102298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0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Property binding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0C9CC-C8B5-B074-9F52-9093B39C6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852487"/>
            <a:ext cx="101917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0549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815CCD14749408EF916D5E4D20229" ma:contentTypeVersion="10" ma:contentTypeDescription="Create a new document." ma:contentTypeScope="" ma:versionID="a6ec572ee9fd607d0dc6f7ca93b10a87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359cf73ca17b32516f5c52c94190dd38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9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10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1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2" nillable="true" ma:displayName="E-Mail From" ma:hidden="true" ma:internalName="EmailFrom">
      <xsd:simpleType>
        <xsd:restriction base="dms:Text"/>
      </xsd:simpleType>
    </xsd:element>
    <xsd:element name="EmailSubject" ma:index="13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  <xsd:element name="EmailHeaders" ma:index="14" nillable="true" ma:displayName="E-Mail Headers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IconOverlay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699776E2-D7A8-48CF-A5B3-121544CE5B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3AF3C9-D631-447E-942C-1874F147D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575E5C-2E19-4DE1-879C-2EF098E9D42D}">
  <ds:schemaRefs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sharepoint/v4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17237</TotalTime>
  <Words>179</Words>
  <Application>Microsoft Office PowerPoint</Application>
  <PresentationFormat>Widescreen</PresentationFormat>
  <Paragraphs>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Courier New</vt:lpstr>
      <vt:lpstr>Cognizant</vt:lpstr>
      <vt:lpstr>Angular (v14* - TIAA) &amp; Micro Front End Application                 Session3  1/Sep/2023</vt:lpstr>
      <vt:lpstr>Session Objective</vt:lpstr>
      <vt:lpstr>What is template? </vt:lpstr>
      <vt:lpstr>PowerPoint Presentation</vt:lpstr>
      <vt:lpstr>Four Types of binding </vt:lpstr>
      <vt:lpstr>PowerPoint Presentation</vt:lpstr>
      <vt:lpstr>PowerPoint Presentation</vt:lpstr>
      <vt:lpstr>PowerPoint Presentation</vt:lpstr>
      <vt:lpstr>  </vt:lpstr>
      <vt:lpstr>Event binding </vt:lpstr>
      <vt:lpstr>Two way binding  </vt:lpstr>
      <vt:lpstr>Architecture of Angular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Decoratives changes html DOM Behaviour?  true or false  &gt;2) when you want to send any event from view to the component is called event binding?  true or false  3) is this correct syntax ng newapp angular-lazy-loading-example --routing --style=css --skip-tests?  true or false</vt:lpstr>
      <vt:lpstr>PowerPoint Presentation</vt:lpstr>
      <vt:lpstr>Thank you</vt:lpstr>
    </vt:vector>
  </TitlesOfParts>
  <Company>TIAA-CREF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Sales Cloud</dc:title>
  <dc:creator>Joy, Noble</dc:creator>
  <cp:lastModifiedBy>P, Paul Pandy (Cognizant)</cp:lastModifiedBy>
  <cp:revision>200</cp:revision>
  <dcterms:created xsi:type="dcterms:W3CDTF">2016-08-28T21:03:26Z</dcterms:created>
  <dcterms:modified xsi:type="dcterms:W3CDTF">2023-09-01T10:59:27Z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0x0101007B3815CCD14749408EF916D5E4D20229</vt:lpwstr>
  </property>
</Properties>
</file>